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1" r:id="rId8"/>
    <p:sldId id="264" r:id="rId9"/>
    <p:sldId id="260" r:id="rId1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 snapToGrid="0">
      <p:cViewPr>
        <p:scale>
          <a:sx n="51" d="100"/>
          <a:sy n="51" d="100"/>
        </p:scale>
        <p:origin x="-2076" y="-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A8586-19AC-4A79-A6D9-7EBC6CE36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E3ADD73-5FB4-4FA2-AB21-0775A8956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321669-EF51-40A2-9E40-BB448B6A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180B71-1B70-4E90-B8E7-5253CEB6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AEDA2F-E519-4910-893C-18FBD789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E6CDF-0F51-4627-9537-59530A96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64778-DC13-42F0-A98C-82FDB7638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8D2838-B8F7-44F8-8F70-7C3577D5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5DC460-9401-4591-8388-B1566374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44EDB2-BBD0-4F2D-A82E-D0F930AD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EE3F93-2919-426C-A3C1-D6BD3B2A1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A03816-3608-4785-BDBF-8630689DD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25089-5B25-4F73-AB57-E11DBD5C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EC56FA-A7F0-4AAE-A871-269D7868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3C490-9BA9-40D0-B673-F4B4E8E5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C2C03-715B-446B-BCE5-514C5280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1DE2-6408-4329-8DAE-69DDBB0E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64902B-8DF9-4E55-889E-1E803B2E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29F148-A8F8-4410-92CC-77FBCA9C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62B4F6-48BB-44EF-8F43-A7F54F5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A01BA-0FB0-418F-A259-66AF396A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C3D092-3498-4D5D-86A5-C1B41997B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EDBDD3-7160-4B43-9735-22723086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3A52CE-6E85-45EA-A84C-AA738139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1872D5-8C1B-4094-B144-3F07DE69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E38DD8-1251-43D8-8D02-BC892263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194A7B-1D43-4190-B1B8-A7BF3185D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F8B158-8B45-45F7-A0B5-CC10D1C46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A97776-A51D-4BDE-BBD6-2EF9B02F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42E573-C140-417F-8289-DE65E90B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2755BE-B268-4688-B8E2-69210301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A5DE95-8F6D-420A-A6EF-C7701903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0B8D8D-05AC-4938-A0C7-ED06812DC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645BD5-094C-49BD-A042-4B368EDD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24F8B94-FC22-4AD8-BFB7-7790B61A4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364A67-FC3C-47FB-84EE-5799AC461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5E8148-D8B4-4EC1-9A2B-85C98713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816A15E-E269-48B4-9FB0-646F178D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6A0A29-4153-47A5-BAEF-2C690FB4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39D27-890E-4B2D-ACA3-A765A465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341182-0969-4785-8169-0B1461E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79E539-0C3E-4CB2-BC81-E68925EC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9BC0C1-2ADA-4364-958B-6358EE14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B15D73-3D04-4243-96C6-580EFCC3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BA430A-9759-4F6D-9A43-80C7D9C3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F7537D-C997-43BD-9C02-FD3CD063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79771-1A8A-4C81-A11B-91593671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454558-F4E7-4BF0-B65B-BBFD7DFE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D843FC-D4EF-4E5E-892B-32ADB237A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E6DE5B-BD8F-4A89-BFE5-7748B0A7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4004F0-2B26-4303-AE31-580CB1FD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92B389-8681-4F7D-90DF-D21B3DE7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4FFF6-0275-4419-9BD7-D089FB71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772AD6-7897-44D6-A86C-199937046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E32D3-CB4B-4F4A-AA94-9A93E0A1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9B59D4-7386-414F-86D8-E1FD7457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8C4DBE-4C40-4B27-82A1-A2FC4825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8EFAE5-7BA7-46C1-B56E-AE86B82D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57EDD6-44EB-4CA3-8599-C7E8DF1E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D5C979-E1DD-4735-ABAF-B528044A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A3AFC1-CEF0-4386-856B-3418D187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0951-D5AD-49A4-96DA-C9F6277E59D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167878-4DE3-49C6-81AB-4FB6175D4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D0B204-1FF9-4AE0-A760-3B0D73E35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11CE-F8DD-4801-B9EC-79E33B57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45F5C01-3EFD-4CF9-8918-11D82F60D0BA}"/>
              </a:ext>
            </a:extLst>
          </p:cNvPr>
          <p:cNvSpPr/>
          <p:nvPr/>
        </p:nvSpPr>
        <p:spPr>
          <a:xfrm>
            <a:off x="34625" y="223932"/>
            <a:ext cx="6132544" cy="647832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888957" y="88469"/>
            <a:ext cx="1143001" cy="1052527"/>
            <a:chOff x="8944028" y="344767"/>
            <a:chExt cx="1296035" cy="1518285"/>
          </a:xfrm>
        </p:grpSpPr>
        <p:sp>
          <p:nvSpPr>
            <p:cNvPr id="17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9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9225" y="456769"/>
            <a:ext cx="5980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4400" spc="-29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Smart </a:t>
            </a:r>
            <a:r>
              <a:rPr lang="fr-FR" sz="4400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Vehicle</a:t>
            </a:r>
            <a:endParaRPr lang="fr-F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C45673-EDFD-4F2D-8D6A-FD25D6D5C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r="4631"/>
          <a:stretch/>
        </p:blipFill>
        <p:spPr>
          <a:xfrm>
            <a:off x="6473098" y="1226210"/>
            <a:ext cx="5564060" cy="36816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34625" y="5915172"/>
            <a:ext cx="5980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3200" b="1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Next  Generation Technology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34624" y="1340082"/>
            <a:ext cx="6438473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From APML Commercial</a:t>
            </a:r>
          </a:p>
          <a:p>
            <a:pPr marL="468716" lvl="1" algn="just" defTabSz="829178">
              <a:spcBef>
                <a:spcPts val="91"/>
              </a:spcBef>
            </a:pPr>
            <a:endParaRPr lang="fr-FR" sz="3200" spc="-299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  <a:p>
            <a:pPr marL="468716" lvl="1" algn="just" defTabSz="829178">
              <a:spcBef>
                <a:spcPts val="91"/>
              </a:spcBef>
            </a:pP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Specialized design for:</a:t>
            </a:r>
          </a:p>
          <a:p>
            <a:pPr marL="468716" lvl="1" algn="just" defTabSz="829178">
              <a:spcBef>
                <a:spcPts val="91"/>
              </a:spcBef>
            </a:pPr>
            <a:endParaRPr lang="fr-FR" sz="3200" spc="-299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  <a:p>
            <a:pPr marL="583016" indent="-571500" defTabSz="829178">
              <a:spcBef>
                <a:spcPts val="91"/>
              </a:spcBef>
              <a:buFont typeface="Arial" pitchFamily="34" charset="0"/>
              <a:buChar char="•"/>
            </a:pP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Auto Parts </a:t>
            </a:r>
            <a:r>
              <a:rPr lang="fr-FR" sz="3200" spc="-299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Goods</a:t>
            </a: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Carrier</a:t>
            </a:r>
          </a:p>
          <a:p>
            <a:pPr marL="583016" indent="-571500" defTabSz="829178">
              <a:spcBef>
                <a:spcPts val="91"/>
              </a:spcBef>
              <a:buFont typeface="Arial" pitchFamily="34" charset="0"/>
              <a:buChar char="•"/>
            </a:pP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FMCG/ Pharma </a:t>
            </a:r>
            <a:r>
              <a:rPr lang="fr-FR" sz="3200" spc="-299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Goods</a:t>
            </a: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Carrier</a:t>
            </a:r>
          </a:p>
          <a:p>
            <a:pPr marL="583016" indent="-571500" defTabSz="829178">
              <a:spcBef>
                <a:spcPts val="91"/>
              </a:spcBef>
              <a:buFont typeface="Arial" pitchFamily="34" charset="0"/>
              <a:buChar char="•"/>
            </a:pPr>
            <a:r>
              <a:rPr lang="fr-FR" sz="3200" spc="-299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Medical</a:t>
            </a: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fr-FR" sz="3200" spc="-299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Equipment’s</a:t>
            </a: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fr-FR" sz="3200" spc="-299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Goods</a:t>
            </a: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Carrier</a:t>
            </a:r>
          </a:p>
          <a:p>
            <a:pPr marL="583016" indent="-571500" defTabSz="829178">
              <a:spcBef>
                <a:spcPts val="91"/>
              </a:spcBef>
              <a:buFont typeface="Arial" pitchFamily="34" charset="0"/>
              <a:buChar char="•"/>
            </a:pP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And many </a:t>
            </a:r>
            <a:r>
              <a:rPr lang="fr-FR" sz="3200" spc="-299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many</a:t>
            </a:r>
            <a:r>
              <a:rPr lang="fr-FR" sz="3200" spc="-29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more….. 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6167169" y="5333569"/>
            <a:ext cx="59807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3400" i="1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A </a:t>
            </a:r>
            <a:r>
              <a:rPr lang="fr-FR" sz="3400" i="1" spc="-299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differentiated</a:t>
            </a:r>
            <a:r>
              <a:rPr lang="fr-FR" sz="3400" i="1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fr-FR" sz="3400" i="1" spc="-299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cost</a:t>
            </a:r>
            <a:r>
              <a:rPr lang="fr-FR" sz="3400" i="1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fr-FR" sz="3400" i="1" spc="-299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economic</a:t>
            </a:r>
            <a:r>
              <a:rPr lang="fr-FR" sz="3400" i="1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fr-FR" sz="3400" i="1" spc="-299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experience</a:t>
            </a:r>
            <a:endParaRPr lang="fr-FR" sz="3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344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45F5C01-3EFD-4CF9-8918-11D82F60D0BA}"/>
              </a:ext>
            </a:extLst>
          </p:cNvPr>
          <p:cNvSpPr/>
          <p:nvPr/>
        </p:nvSpPr>
        <p:spPr>
          <a:xfrm>
            <a:off x="0" y="149288"/>
            <a:ext cx="5989983" cy="6677622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888957" y="88469"/>
            <a:ext cx="1143001" cy="1052527"/>
            <a:chOff x="8944028" y="344767"/>
            <a:chExt cx="1296035" cy="1518285"/>
          </a:xfrm>
        </p:grpSpPr>
        <p:sp>
          <p:nvSpPr>
            <p:cNvPr id="17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9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9225" y="456769"/>
            <a:ext cx="5980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4400" spc="-29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Smart </a:t>
            </a:r>
            <a:r>
              <a:rPr lang="fr-FR" sz="4400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Vehicle</a:t>
            </a:r>
            <a:endParaRPr lang="fr-F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34625" y="1881251"/>
            <a:ext cx="5980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4400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A new benchmark in Transportation</a:t>
            </a:r>
            <a:endParaRPr lang="fr-F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78B6CFE-A12A-45E1-BEDA-50D6DC6D14DF}"/>
              </a:ext>
            </a:extLst>
          </p:cNvPr>
          <p:cNvSpPr/>
          <p:nvPr/>
        </p:nvSpPr>
        <p:spPr>
          <a:xfrm>
            <a:off x="6117925" y="6057469"/>
            <a:ext cx="5980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 defTabSz="829178">
              <a:spcBef>
                <a:spcPts val="91"/>
              </a:spcBef>
            </a:pPr>
            <a:r>
              <a:rPr lang="fr-FR" sz="4400" spc="-29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BS VI CV Technology</a:t>
            </a:r>
            <a:endParaRPr lang="fr-F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Lucida Sans Unicode"/>
            </a:endParaRPr>
          </a:p>
        </p:txBody>
      </p:sp>
      <p:pic>
        <p:nvPicPr>
          <p:cNvPr id="1026" name="Picture 2" descr="C:\Users\Ahluwalia\Desktop\ANNUAL CONFERENCES FOLDER\ANNUAL HHG MEET 2024- DELHI\SMART VEHICLE 17 FEET- 7\95ff0af3-1c46-4183-a7d7-0fced6353c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97" y="3012235"/>
            <a:ext cx="4086807" cy="30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hluwalia\Desktop\d01c726e-fcb4-4de1-9118-c7c8edc1d4a8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97" y="116544"/>
            <a:ext cx="4086808" cy="28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hluwalia\Desktop\WhatsApp Image 2024-06-25 at 04.01.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69" y="3488099"/>
            <a:ext cx="3999722" cy="33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70F089-DDDC-42F8-B253-2D2A65ECF8F7}"/>
              </a:ext>
            </a:extLst>
          </p:cNvPr>
          <p:cNvSpPr txBox="1"/>
          <p:nvPr/>
        </p:nvSpPr>
        <p:spPr>
          <a:xfrm>
            <a:off x="2312504" y="97734"/>
            <a:ext cx="756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WHY SMART VEHICLE ?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20F5CC3-9C52-4030-8142-90C513FF572D}"/>
              </a:ext>
            </a:extLst>
          </p:cNvPr>
          <p:cNvSpPr/>
          <p:nvPr/>
        </p:nvSpPr>
        <p:spPr>
          <a:xfrm>
            <a:off x="6387682" y="961556"/>
            <a:ext cx="4850295" cy="427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IN-BUILT </a:t>
            </a:r>
            <a:r>
              <a:rPr lang="en-US" sz="2400" b="1" u="sng" dirty="0" smtClean="0">
                <a:solidFill>
                  <a:schemeClr val="tx1"/>
                </a:solidFill>
              </a:rPr>
              <a:t>FEATURES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9FEF55-68B7-4D00-A8D4-D07C33ED5FD4}"/>
              </a:ext>
            </a:extLst>
          </p:cNvPr>
          <p:cNvSpPr txBox="1"/>
          <p:nvPr/>
        </p:nvSpPr>
        <p:spPr>
          <a:xfrm>
            <a:off x="6340538" y="2114725"/>
            <a:ext cx="5011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Secured </a:t>
            </a:r>
            <a:r>
              <a:rPr lang="en-US" b="1" dirty="0" smtClean="0">
                <a:solidFill>
                  <a:srgbClr val="002060"/>
                </a:solidFill>
              </a:rPr>
              <a:t>Transportation: </a:t>
            </a:r>
            <a:r>
              <a:rPr lang="en-US" b="1" dirty="0">
                <a:solidFill>
                  <a:srgbClr val="002060"/>
                </a:solidFill>
              </a:rPr>
              <a:t>Goods are tightly </a:t>
            </a:r>
            <a:r>
              <a:rPr lang="en-US" b="1" dirty="0" smtClean="0">
                <a:solidFill>
                  <a:srgbClr val="002060"/>
                </a:solidFill>
              </a:rPr>
              <a:t>fastened. Thus, reducing </a:t>
            </a:r>
            <a:r>
              <a:rPr lang="en-US" b="1" dirty="0">
                <a:solidFill>
                  <a:srgbClr val="002060"/>
                </a:solidFill>
              </a:rPr>
              <a:t>damage </a:t>
            </a:r>
            <a:r>
              <a:rPr lang="en-US" b="1" dirty="0" smtClean="0">
                <a:solidFill>
                  <a:srgbClr val="002060"/>
                </a:solidFill>
              </a:rPr>
              <a:t>risk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Prevents dis-location of Goods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Prevention </a:t>
            </a:r>
            <a:r>
              <a:rPr lang="en-US" b="1" dirty="0">
                <a:solidFill>
                  <a:srgbClr val="002060"/>
                </a:solidFill>
              </a:rPr>
              <a:t>of cargo shift during transit, ensuring </a:t>
            </a:r>
            <a:r>
              <a:rPr lang="en-US" b="1" dirty="0" smtClean="0">
                <a:solidFill>
                  <a:srgbClr val="002060"/>
                </a:solidFill>
              </a:rPr>
              <a:t> stability </a:t>
            </a:r>
            <a:r>
              <a:rPr lang="en-US" b="1" dirty="0">
                <a:solidFill>
                  <a:srgbClr val="002060"/>
                </a:solidFill>
              </a:rPr>
              <a:t>and safety.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Enhanced </a:t>
            </a:r>
            <a:r>
              <a:rPr lang="en-US" b="1" dirty="0">
                <a:solidFill>
                  <a:srgbClr val="002060"/>
                </a:solidFill>
              </a:rPr>
              <a:t>satisfaction through safe and damage-free </a:t>
            </a:r>
            <a:r>
              <a:rPr lang="en-US" b="1" dirty="0" smtClean="0">
                <a:solidFill>
                  <a:srgbClr val="002060"/>
                </a:solidFill>
              </a:rPr>
              <a:t>deliveries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8354" y="1506894"/>
            <a:ext cx="262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SAFETY BELTS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350" y="4241968"/>
            <a:ext cx="1961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LED LIGHTS INSIDE</a:t>
            </a:r>
            <a:endParaRPr lang="en-US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6304144" y="4787969"/>
            <a:ext cx="5669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Improved visibility and illumination for nighttime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Increased </a:t>
            </a:r>
            <a:r>
              <a:rPr lang="en-US" b="1" dirty="0">
                <a:solidFill>
                  <a:srgbClr val="002060"/>
                </a:solidFill>
              </a:rPr>
              <a:t>safety for drivers and </a:t>
            </a:r>
            <a:r>
              <a:rPr lang="en-US" b="1" dirty="0" smtClean="0">
                <a:solidFill>
                  <a:srgbClr val="002060"/>
                </a:solidFill>
              </a:rPr>
              <a:t>cargo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Enhanced and unique appearance.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Also, no “no- entry” hassles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15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8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Picture 5" descr="C:\Users\Ahluwalia\Downloads\WhatsApp Image 2024-06-17 at 04.17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8" y="1175541"/>
            <a:ext cx="4089918" cy="45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4">
            <a:extLst>
              <a:ext uri="{FF2B5EF4-FFF2-40B4-BE49-F238E27FC236}">
                <a16:creationId xmlns="" xmlns:a16="http://schemas.microsoft.com/office/drawing/2014/main" id="{A0510509-A5FC-4F15-949F-0184BC6EFD9A}"/>
              </a:ext>
            </a:extLst>
          </p:cNvPr>
          <p:cNvGrpSpPr/>
          <p:nvPr/>
        </p:nvGrpSpPr>
        <p:grpSpPr>
          <a:xfrm>
            <a:off x="559513" y="4071906"/>
            <a:ext cx="969103" cy="1563904"/>
            <a:chOff x="7234758" y="4438139"/>
            <a:chExt cx="1068705" cy="1724639"/>
          </a:xfrm>
        </p:grpSpPr>
        <p:sp>
          <p:nvSpPr>
            <p:cNvPr id="14" name="object 35">
              <a:extLst>
                <a:ext uri="{FF2B5EF4-FFF2-40B4-BE49-F238E27FC236}">
                  <a16:creationId xmlns="" xmlns:a16="http://schemas.microsoft.com/office/drawing/2014/main" id="{317F6109-236C-499F-92C1-85B9249AF566}"/>
                </a:ext>
              </a:extLst>
            </p:cNvPr>
            <p:cNvSpPr/>
            <p:nvPr/>
          </p:nvSpPr>
          <p:spPr>
            <a:xfrm>
              <a:off x="8016147" y="4517377"/>
              <a:ext cx="15240" cy="294005"/>
            </a:xfrm>
            <a:custGeom>
              <a:avLst/>
              <a:gdLst/>
              <a:ahLst/>
              <a:cxnLst/>
              <a:rect l="l" t="t" r="r" b="b"/>
              <a:pathLst>
                <a:path w="15240" h="294004">
                  <a:moveTo>
                    <a:pt x="15240" y="0"/>
                  </a:moveTo>
                  <a:lnTo>
                    <a:pt x="0" y="0"/>
                  </a:lnTo>
                  <a:lnTo>
                    <a:pt x="0" y="293712"/>
                  </a:lnTo>
                  <a:lnTo>
                    <a:pt x="15240" y="29371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5" name="object 36">
              <a:extLst>
                <a:ext uri="{FF2B5EF4-FFF2-40B4-BE49-F238E27FC236}">
                  <a16:creationId xmlns="" xmlns:a16="http://schemas.microsoft.com/office/drawing/2014/main" id="{814EFCE3-DE07-4E6A-AC78-840FB1A652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4533" y="4438139"/>
              <a:ext cx="158470" cy="158484"/>
            </a:xfrm>
            <a:prstGeom prst="rect">
              <a:avLst/>
            </a:prstGeom>
          </p:spPr>
        </p:pic>
        <p:sp>
          <p:nvSpPr>
            <p:cNvPr id="16" name="object 37">
              <a:extLst>
                <a:ext uri="{FF2B5EF4-FFF2-40B4-BE49-F238E27FC236}">
                  <a16:creationId xmlns="" xmlns:a16="http://schemas.microsoft.com/office/drawing/2014/main" id="{DE0D2184-280E-4780-8D3F-5F3C3208B781}"/>
                </a:ext>
              </a:extLst>
            </p:cNvPr>
            <p:cNvSpPr/>
            <p:nvPr/>
          </p:nvSpPr>
          <p:spPr>
            <a:xfrm>
              <a:off x="7234758" y="4800467"/>
              <a:ext cx="1068705" cy="989330"/>
            </a:xfrm>
            <a:custGeom>
              <a:avLst/>
              <a:gdLst/>
              <a:ahLst/>
              <a:cxnLst/>
              <a:rect l="l" t="t" r="r" b="b"/>
              <a:pathLst>
                <a:path w="1068704" h="989329">
                  <a:moveTo>
                    <a:pt x="446493" y="74663"/>
                  </a:moveTo>
                  <a:lnTo>
                    <a:pt x="444969" y="70091"/>
                  </a:lnTo>
                  <a:lnTo>
                    <a:pt x="443445" y="67043"/>
                  </a:lnTo>
                  <a:lnTo>
                    <a:pt x="440397" y="65519"/>
                  </a:lnTo>
                  <a:lnTo>
                    <a:pt x="435825" y="65519"/>
                  </a:lnTo>
                  <a:lnTo>
                    <a:pt x="393153" y="71615"/>
                  </a:lnTo>
                  <a:lnTo>
                    <a:pt x="353542" y="82283"/>
                  </a:lnTo>
                  <a:lnTo>
                    <a:pt x="315442" y="97523"/>
                  </a:lnTo>
                  <a:lnTo>
                    <a:pt x="278866" y="115811"/>
                  </a:lnTo>
                  <a:lnTo>
                    <a:pt x="245351" y="137134"/>
                  </a:lnTo>
                  <a:lnTo>
                    <a:pt x="214871" y="161518"/>
                  </a:lnTo>
                  <a:lnTo>
                    <a:pt x="185915" y="188950"/>
                  </a:lnTo>
                  <a:lnTo>
                    <a:pt x="160007" y="219430"/>
                  </a:lnTo>
                  <a:lnTo>
                    <a:pt x="135623" y="251421"/>
                  </a:lnTo>
                  <a:lnTo>
                    <a:pt x="115811" y="284949"/>
                  </a:lnTo>
                  <a:lnTo>
                    <a:pt x="99060" y="321525"/>
                  </a:lnTo>
                  <a:lnTo>
                    <a:pt x="86868" y="359625"/>
                  </a:lnTo>
                  <a:lnTo>
                    <a:pt x="77724" y="397713"/>
                  </a:lnTo>
                  <a:lnTo>
                    <a:pt x="71628" y="438861"/>
                  </a:lnTo>
                  <a:lnTo>
                    <a:pt x="70104" y="480009"/>
                  </a:lnTo>
                  <a:lnTo>
                    <a:pt x="73152" y="522668"/>
                  </a:lnTo>
                  <a:lnTo>
                    <a:pt x="76200" y="528764"/>
                  </a:lnTo>
                  <a:lnTo>
                    <a:pt x="82296" y="531812"/>
                  </a:lnTo>
                  <a:lnTo>
                    <a:pt x="83820" y="531812"/>
                  </a:lnTo>
                  <a:lnTo>
                    <a:pt x="89916" y="480009"/>
                  </a:lnTo>
                  <a:lnTo>
                    <a:pt x="91440" y="440385"/>
                  </a:lnTo>
                  <a:lnTo>
                    <a:pt x="97536" y="402285"/>
                  </a:lnTo>
                  <a:lnTo>
                    <a:pt x="118872" y="329145"/>
                  </a:lnTo>
                  <a:lnTo>
                    <a:pt x="134099" y="294093"/>
                  </a:lnTo>
                  <a:lnTo>
                    <a:pt x="175247" y="231622"/>
                  </a:lnTo>
                  <a:lnTo>
                    <a:pt x="227063" y="176758"/>
                  </a:lnTo>
                  <a:lnTo>
                    <a:pt x="289534" y="134086"/>
                  </a:lnTo>
                  <a:lnTo>
                    <a:pt x="323062" y="115811"/>
                  </a:lnTo>
                  <a:lnTo>
                    <a:pt x="359625" y="102095"/>
                  </a:lnTo>
                  <a:lnTo>
                    <a:pt x="397725" y="91427"/>
                  </a:lnTo>
                  <a:lnTo>
                    <a:pt x="437349" y="85331"/>
                  </a:lnTo>
                  <a:lnTo>
                    <a:pt x="441921" y="83807"/>
                  </a:lnTo>
                  <a:lnTo>
                    <a:pt x="444969" y="82283"/>
                  </a:lnTo>
                  <a:lnTo>
                    <a:pt x="446493" y="77711"/>
                  </a:lnTo>
                  <a:lnTo>
                    <a:pt x="446493" y="74663"/>
                  </a:lnTo>
                  <a:close/>
                </a:path>
                <a:path w="1068704" h="989329">
                  <a:moveTo>
                    <a:pt x="821347" y="490677"/>
                  </a:moveTo>
                  <a:lnTo>
                    <a:pt x="815251" y="422109"/>
                  </a:lnTo>
                  <a:lnTo>
                    <a:pt x="795439" y="359625"/>
                  </a:lnTo>
                  <a:lnTo>
                    <a:pt x="764971" y="303250"/>
                  </a:lnTo>
                  <a:lnTo>
                    <a:pt x="723823" y="254482"/>
                  </a:lnTo>
                  <a:lnTo>
                    <a:pt x="675055" y="213347"/>
                  </a:lnTo>
                  <a:lnTo>
                    <a:pt x="618680" y="182867"/>
                  </a:lnTo>
                  <a:lnTo>
                    <a:pt x="556196" y="163055"/>
                  </a:lnTo>
                  <a:lnTo>
                    <a:pt x="487629" y="156959"/>
                  </a:lnTo>
                  <a:lnTo>
                    <a:pt x="454101" y="158483"/>
                  </a:lnTo>
                  <a:lnTo>
                    <a:pt x="388581" y="170675"/>
                  </a:lnTo>
                  <a:lnTo>
                    <a:pt x="329145" y="196583"/>
                  </a:lnTo>
                  <a:lnTo>
                    <a:pt x="275818" y="233159"/>
                  </a:lnTo>
                  <a:lnTo>
                    <a:pt x="230098" y="277342"/>
                  </a:lnTo>
                  <a:lnTo>
                    <a:pt x="195046" y="330682"/>
                  </a:lnTo>
                  <a:lnTo>
                    <a:pt x="169138" y="390105"/>
                  </a:lnTo>
                  <a:lnTo>
                    <a:pt x="156959" y="455637"/>
                  </a:lnTo>
                  <a:lnTo>
                    <a:pt x="153911" y="490677"/>
                  </a:lnTo>
                  <a:lnTo>
                    <a:pt x="156959" y="524205"/>
                  </a:lnTo>
                  <a:lnTo>
                    <a:pt x="169138" y="589737"/>
                  </a:lnTo>
                  <a:lnTo>
                    <a:pt x="195046" y="649160"/>
                  </a:lnTo>
                  <a:lnTo>
                    <a:pt x="230098" y="702500"/>
                  </a:lnTo>
                  <a:lnTo>
                    <a:pt x="275818" y="746696"/>
                  </a:lnTo>
                  <a:lnTo>
                    <a:pt x="329145" y="783259"/>
                  </a:lnTo>
                  <a:lnTo>
                    <a:pt x="388581" y="809167"/>
                  </a:lnTo>
                  <a:lnTo>
                    <a:pt x="454101" y="821359"/>
                  </a:lnTo>
                  <a:lnTo>
                    <a:pt x="487629" y="824407"/>
                  </a:lnTo>
                  <a:lnTo>
                    <a:pt x="522681" y="821359"/>
                  </a:lnTo>
                  <a:lnTo>
                    <a:pt x="588200" y="809167"/>
                  </a:lnTo>
                  <a:lnTo>
                    <a:pt x="647636" y="783259"/>
                  </a:lnTo>
                  <a:lnTo>
                    <a:pt x="700963" y="746696"/>
                  </a:lnTo>
                  <a:lnTo>
                    <a:pt x="745159" y="702500"/>
                  </a:lnTo>
                  <a:lnTo>
                    <a:pt x="781735" y="649160"/>
                  </a:lnTo>
                  <a:lnTo>
                    <a:pt x="807631" y="589737"/>
                  </a:lnTo>
                  <a:lnTo>
                    <a:pt x="819823" y="524205"/>
                  </a:lnTo>
                  <a:lnTo>
                    <a:pt x="821347" y="490677"/>
                  </a:lnTo>
                  <a:close/>
                </a:path>
                <a:path w="1068704" h="989329">
                  <a:moveTo>
                    <a:pt x="900595" y="490677"/>
                  </a:moveTo>
                  <a:lnTo>
                    <a:pt x="899071" y="487629"/>
                  </a:lnTo>
                  <a:lnTo>
                    <a:pt x="894499" y="484581"/>
                  </a:lnTo>
                  <a:lnTo>
                    <a:pt x="891451" y="484581"/>
                  </a:lnTo>
                  <a:lnTo>
                    <a:pt x="886879" y="484581"/>
                  </a:lnTo>
                  <a:lnTo>
                    <a:pt x="880783" y="490677"/>
                  </a:lnTo>
                  <a:lnTo>
                    <a:pt x="880783" y="493725"/>
                  </a:lnTo>
                  <a:lnTo>
                    <a:pt x="877735" y="533336"/>
                  </a:lnTo>
                  <a:lnTo>
                    <a:pt x="871639" y="572960"/>
                  </a:lnTo>
                  <a:lnTo>
                    <a:pt x="848779" y="646099"/>
                  </a:lnTo>
                  <a:lnTo>
                    <a:pt x="812215" y="711631"/>
                  </a:lnTo>
                  <a:lnTo>
                    <a:pt x="763447" y="769543"/>
                  </a:lnTo>
                  <a:lnTo>
                    <a:pt x="705535" y="816775"/>
                  </a:lnTo>
                  <a:lnTo>
                    <a:pt x="640016" y="851827"/>
                  </a:lnTo>
                  <a:lnTo>
                    <a:pt x="566877" y="874687"/>
                  </a:lnTo>
                  <a:lnTo>
                    <a:pt x="528777" y="880783"/>
                  </a:lnTo>
                  <a:lnTo>
                    <a:pt x="489153" y="882307"/>
                  </a:lnTo>
                  <a:lnTo>
                    <a:pt x="483057" y="882307"/>
                  </a:lnTo>
                  <a:lnTo>
                    <a:pt x="480009" y="883831"/>
                  </a:lnTo>
                  <a:lnTo>
                    <a:pt x="475437" y="885355"/>
                  </a:lnTo>
                  <a:lnTo>
                    <a:pt x="473913" y="888403"/>
                  </a:lnTo>
                  <a:lnTo>
                    <a:pt x="472389" y="892962"/>
                  </a:lnTo>
                  <a:lnTo>
                    <a:pt x="473913" y="896023"/>
                  </a:lnTo>
                  <a:lnTo>
                    <a:pt x="475437" y="900595"/>
                  </a:lnTo>
                  <a:lnTo>
                    <a:pt x="478485" y="902106"/>
                  </a:lnTo>
                  <a:lnTo>
                    <a:pt x="483057" y="903643"/>
                  </a:lnTo>
                  <a:lnTo>
                    <a:pt x="489153" y="903643"/>
                  </a:lnTo>
                  <a:lnTo>
                    <a:pt x="530301" y="900595"/>
                  </a:lnTo>
                  <a:lnTo>
                    <a:pt x="571436" y="894499"/>
                  </a:lnTo>
                  <a:lnTo>
                    <a:pt x="609536" y="885355"/>
                  </a:lnTo>
                  <a:lnTo>
                    <a:pt x="647636" y="871639"/>
                  </a:lnTo>
                  <a:lnTo>
                    <a:pt x="684212" y="853351"/>
                  </a:lnTo>
                  <a:lnTo>
                    <a:pt x="717727" y="833539"/>
                  </a:lnTo>
                  <a:lnTo>
                    <a:pt x="749731" y="809155"/>
                  </a:lnTo>
                  <a:lnTo>
                    <a:pt x="778687" y="783259"/>
                  </a:lnTo>
                  <a:lnTo>
                    <a:pt x="804595" y="754303"/>
                  </a:lnTo>
                  <a:lnTo>
                    <a:pt x="828967" y="723823"/>
                  </a:lnTo>
                  <a:lnTo>
                    <a:pt x="850303" y="688771"/>
                  </a:lnTo>
                  <a:lnTo>
                    <a:pt x="867067" y="653732"/>
                  </a:lnTo>
                  <a:lnTo>
                    <a:pt x="880783" y="615632"/>
                  </a:lnTo>
                  <a:lnTo>
                    <a:pt x="891451" y="577532"/>
                  </a:lnTo>
                  <a:lnTo>
                    <a:pt x="899071" y="536397"/>
                  </a:lnTo>
                  <a:lnTo>
                    <a:pt x="900595" y="490677"/>
                  </a:lnTo>
                  <a:close/>
                </a:path>
                <a:path w="1068704" h="989329">
                  <a:moveTo>
                    <a:pt x="976782" y="496773"/>
                  </a:moveTo>
                  <a:lnTo>
                    <a:pt x="975258" y="446481"/>
                  </a:lnTo>
                  <a:lnTo>
                    <a:pt x="969162" y="397725"/>
                  </a:lnTo>
                  <a:lnTo>
                    <a:pt x="967638" y="391820"/>
                  </a:lnTo>
                  <a:lnTo>
                    <a:pt x="967638" y="495249"/>
                  </a:lnTo>
                  <a:lnTo>
                    <a:pt x="964590" y="544017"/>
                  </a:lnTo>
                  <a:lnTo>
                    <a:pt x="956970" y="591248"/>
                  </a:lnTo>
                  <a:lnTo>
                    <a:pt x="944778" y="636968"/>
                  </a:lnTo>
                  <a:lnTo>
                    <a:pt x="928027" y="679640"/>
                  </a:lnTo>
                  <a:lnTo>
                    <a:pt x="906691" y="722299"/>
                  </a:lnTo>
                  <a:lnTo>
                    <a:pt x="883831" y="760399"/>
                  </a:lnTo>
                  <a:lnTo>
                    <a:pt x="854875" y="796963"/>
                  </a:lnTo>
                  <a:lnTo>
                    <a:pt x="824395" y="830491"/>
                  </a:lnTo>
                  <a:lnTo>
                    <a:pt x="790879" y="860971"/>
                  </a:lnTo>
                  <a:lnTo>
                    <a:pt x="754303" y="888403"/>
                  </a:lnTo>
                  <a:lnTo>
                    <a:pt x="714679" y="912787"/>
                  </a:lnTo>
                  <a:lnTo>
                    <a:pt x="673531" y="932586"/>
                  </a:lnTo>
                  <a:lnTo>
                    <a:pt x="629348" y="947826"/>
                  </a:lnTo>
                  <a:lnTo>
                    <a:pt x="583628" y="960018"/>
                  </a:lnTo>
                  <a:lnTo>
                    <a:pt x="536397" y="966114"/>
                  </a:lnTo>
                  <a:lnTo>
                    <a:pt x="489153" y="969162"/>
                  </a:lnTo>
                  <a:lnTo>
                    <a:pt x="483057" y="969162"/>
                  </a:lnTo>
                  <a:lnTo>
                    <a:pt x="434289" y="966114"/>
                  </a:lnTo>
                  <a:lnTo>
                    <a:pt x="385533" y="958494"/>
                  </a:lnTo>
                  <a:lnTo>
                    <a:pt x="339813" y="946315"/>
                  </a:lnTo>
                  <a:lnTo>
                    <a:pt x="297154" y="929538"/>
                  </a:lnTo>
                  <a:lnTo>
                    <a:pt x="254482" y="908215"/>
                  </a:lnTo>
                  <a:lnTo>
                    <a:pt x="216382" y="883831"/>
                  </a:lnTo>
                  <a:lnTo>
                    <a:pt x="179806" y="856399"/>
                  </a:lnTo>
                  <a:lnTo>
                    <a:pt x="146291" y="824395"/>
                  </a:lnTo>
                  <a:lnTo>
                    <a:pt x="115811" y="789355"/>
                  </a:lnTo>
                  <a:lnTo>
                    <a:pt x="88379" y="752779"/>
                  </a:lnTo>
                  <a:lnTo>
                    <a:pt x="65519" y="713155"/>
                  </a:lnTo>
                  <a:lnTo>
                    <a:pt x="45720" y="670496"/>
                  </a:lnTo>
                  <a:lnTo>
                    <a:pt x="28956" y="626300"/>
                  </a:lnTo>
                  <a:lnTo>
                    <a:pt x="18288" y="580580"/>
                  </a:lnTo>
                  <a:lnTo>
                    <a:pt x="12192" y="533349"/>
                  </a:lnTo>
                  <a:lnTo>
                    <a:pt x="9144" y="484581"/>
                  </a:lnTo>
                  <a:lnTo>
                    <a:pt x="12192" y="435813"/>
                  </a:lnTo>
                  <a:lnTo>
                    <a:pt x="21336" y="388581"/>
                  </a:lnTo>
                  <a:lnTo>
                    <a:pt x="33528" y="342861"/>
                  </a:lnTo>
                  <a:lnTo>
                    <a:pt x="48755" y="300202"/>
                  </a:lnTo>
                  <a:lnTo>
                    <a:pt x="70091" y="259054"/>
                  </a:lnTo>
                  <a:lnTo>
                    <a:pt x="92951" y="219430"/>
                  </a:lnTo>
                  <a:lnTo>
                    <a:pt x="121907" y="182854"/>
                  </a:lnTo>
                  <a:lnTo>
                    <a:pt x="152387" y="149339"/>
                  </a:lnTo>
                  <a:lnTo>
                    <a:pt x="185902" y="118859"/>
                  </a:lnTo>
                  <a:lnTo>
                    <a:pt x="222478" y="91427"/>
                  </a:lnTo>
                  <a:lnTo>
                    <a:pt x="262102" y="68580"/>
                  </a:lnTo>
                  <a:lnTo>
                    <a:pt x="303250" y="48768"/>
                  </a:lnTo>
                  <a:lnTo>
                    <a:pt x="347433" y="32004"/>
                  </a:lnTo>
                  <a:lnTo>
                    <a:pt x="393153" y="21336"/>
                  </a:lnTo>
                  <a:lnTo>
                    <a:pt x="440385" y="13716"/>
                  </a:lnTo>
                  <a:lnTo>
                    <a:pt x="487629" y="10668"/>
                  </a:lnTo>
                  <a:lnTo>
                    <a:pt x="493725" y="10668"/>
                  </a:lnTo>
                  <a:lnTo>
                    <a:pt x="542480" y="13716"/>
                  </a:lnTo>
                  <a:lnTo>
                    <a:pt x="589724" y="21336"/>
                  </a:lnTo>
                  <a:lnTo>
                    <a:pt x="635444" y="35052"/>
                  </a:lnTo>
                  <a:lnTo>
                    <a:pt x="679627" y="50292"/>
                  </a:lnTo>
                  <a:lnTo>
                    <a:pt x="720775" y="71615"/>
                  </a:lnTo>
                  <a:lnTo>
                    <a:pt x="760399" y="95999"/>
                  </a:lnTo>
                  <a:lnTo>
                    <a:pt x="796975" y="124955"/>
                  </a:lnTo>
                  <a:lnTo>
                    <a:pt x="830491" y="155435"/>
                  </a:lnTo>
                  <a:lnTo>
                    <a:pt x="860971" y="190487"/>
                  </a:lnTo>
                  <a:lnTo>
                    <a:pt x="888403" y="227050"/>
                  </a:lnTo>
                  <a:lnTo>
                    <a:pt x="912787" y="266674"/>
                  </a:lnTo>
                  <a:lnTo>
                    <a:pt x="931062" y="309333"/>
                  </a:lnTo>
                  <a:lnTo>
                    <a:pt x="947826" y="353529"/>
                  </a:lnTo>
                  <a:lnTo>
                    <a:pt x="958494" y="399249"/>
                  </a:lnTo>
                  <a:lnTo>
                    <a:pt x="964590" y="446481"/>
                  </a:lnTo>
                  <a:lnTo>
                    <a:pt x="967638" y="495249"/>
                  </a:lnTo>
                  <a:lnTo>
                    <a:pt x="967638" y="391820"/>
                  </a:lnTo>
                  <a:lnTo>
                    <a:pt x="956970" y="350481"/>
                  </a:lnTo>
                  <a:lnTo>
                    <a:pt x="941730" y="304774"/>
                  </a:lnTo>
                  <a:lnTo>
                    <a:pt x="920394" y="262102"/>
                  </a:lnTo>
                  <a:lnTo>
                    <a:pt x="897547" y="222478"/>
                  </a:lnTo>
                  <a:lnTo>
                    <a:pt x="868591" y="184391"/>
                  </a:lnTo>
                  <a:lnTo>
                    <a:pt x="838111" y="149339"/>
                  </a:lnTo>
                  <a:lnTo>
                    <a:pt x="803059" y="117335"/>
                  </a:lnTo>
                  <a:lnTo>
                    <a:pt x="766495" y="88379"/>
                  </a:lnTo>
                  <a:lnTo>
                    <a:pt x="726871" y="62471"/>
                  </a:lnTo>
                  <a:lnTo>
                    <a:pt x="684199" y="41148"/>
                  </a:lnTo>
                  <a:lnTo>
                    <a:pt x="640016" y="24384"/>
                  </a:lnTo>
                  <a:lnTo>
                    <a:pt x="592772" y="12192"/>
                  </a:lnTo>
                  <a:lnTo>
                    <a:pt x="583018" y="10668"/>
                  </a:lnTo>
                  <a:lnTo>
                    <a:pt x="544017" y="4572"/>
                  </a:lnTo>
                  <a:lnTo>
                    <a:pt x="493725" y="1524"/>
                  </a:lnTo>
                  <a:lnTo>
                    <a:pt x="489153" y="1524"/>
                  </a:lnTo>
                  <a:lnTo>
                    <a:pt x="438861" y="3048"/>
                  </a:lnTo>
                  <a:lnTo>
                    <a:pt x="391629" y="10668"/>
                  </a:lnTo>
                  <a:lnTo>
                    <a:pt x="344385" y="22860"/>
                  </a:lnTo>
                  <a:lnTo>
                    <a:pt x="300189" y="38100"/>
                  </a:lnTo>
                  <a:lnTo>
                    <a:pt x="257530" y="59436"/>
                  </a:lnTo>
                  <a:lnTo>
                    <a:pt x="217906" y="83807"/>
                  </a:lnTo>
                  <a:lnTo>
                    <a:pt x="179806" y="111239"/>
                  </a:lnTo>
                  <a:lnTo>
                    <a:pt x="144767" y="141719"/>
                  </a:lnTo>
                  <a:lnTo>
                    <a:pt x="112763" y="176771"/>
                  </a:lnTo>
                  <a:lnTo>
                    <a:pt x="85331" y="213334"/>
                  </a:lnTo>
                  <a:lnTo>
                    <a:pt x="60960" y="252958"/>
                  </a:lnTo>
                  <a:lnTo>
                    <a:pt x="39624" y="295630"/>
                  </a:lnTo>
                  <a:lnTo>
                    <a:pt x="22860" y="339813"/>
                  </a:lnTo>
                  <a:lnTo>
                    <a:pt x="10668" y="385533"/>
                  </a:lnTo>
                  <a:lnTo>
                    <a:pt x="3048" y="434301"/>
                  </a:lnTo>
                  <a:lnTo>
                    <a:pt x="0" y="484581"/>
                  </a:lnTo>
                  <a:lnTo>
                    <a:pt x="1524" y="533349"/>
                  </a:lnTo>
                  <a:lnTo>
                    <a:pt x="7620" y="582104"/>
                  </a:lnTo>
                  <a:lnTo>
                    <a:pt x="19812" y="629348"/>
                  </a:lnTo>
                  <a:lnTo>
                    <a:pt x="35052" y="675068"/>
                  </a:lnTo>
                  <a:lnTo>
                    <a:pt x="56388" y="717727"/>
                  </a:lnTo>
                  <a:lnTo>
                    <a:pt x="79235" y="758875"/>
                  </a:lnTo>
                  <a:lnTo>
                    <a:pt x="106667" y="796963"/>
                  </a:lnTo>
                  <a:lnTo>
                    <a:pt x="138671" y="832015"/>
                  </a:lnTo>
                  <a:lnTo>
                    <a:pt x="172199" y="864019"/>
                  </a:lnTo>
                  <a:lnTo>
                    <a:pt x="210286" y="891451"/>
                  </a:lnTo>
                  <a:lnTo>
                    <a:pt x="249910" y="917359"/>
                  </a:lnTo>
                  <a:lnTo>
                    <a:pt x="292582" y="938682"/>
                  </a:lnTo>
                  <a:lnTo>
                    <a:pt x="336765" y="955446"/>
                  </a:lnTo>
                  <a:lnTo>
                    <a:pt x="384009" y="967638"/>
                  </a:lnTo>
                  <a:lnTo>
                    <a:pt x="432765" y="975258"/>
                  </a:lnTo>
                  <a:lnTo>
                    <a:pt x="483057" y="979830"/>
                  </a:lnTo>
                  <a:lnTo>
                    <a:pt x="489153" y="979830"/>
                  </a:lnTo>
                  <a:lnTo>
                    <a:pt x="537908" y="976782"/>
                  </a:lnTo>
                  <a:lnTo>
                    <a:pt x="586676" y="969162"/>
                  </a:lnTo>
                  <a:lnTo>
                    <a:pt x="632396" y="956970"/>
                  </a:lnTo>
                  <a:lnTo>
                    <a:pt x="676592" y="941743"/>
                  </a:lnTo>
                  <a:lnTo>
                    <a:pt x="719251" y="920407"/>
                  </a:lnTo>
                  <a:lnTo>
                    <a:pt x="758875" y="897547"/>
                  </a:lnTo>
                  <a:lnTo>
                    <a:pt x="796975" y="868591"/>
                  </a:lnTo>
                  <a:lnTo>
                    <a:pt x="832015" y="838111"/>
                  </a:lnTo>
                  <a:lnTo>
                    <a:pt x="864019" y="803059"/>
                  </a:lnTo>
                  <a:lnTo>
                    <a:pt x="891451" y="766495"/>
                  </a:lnTo>
                  <a:lnTo>
                    <a:pt x="915822" y="726871"/>
                  </a:lnTo>
                  <a:lnTo>
                    <a:pt x="937158" y="684212"/>
                  </a:lnTo>
                  <a:lnTo>
                    <a:pt x="953922" y="640016"/>
                  </a:lnTo>
                  <a:lnTo>
                    <a:pt x="966114" y="594296"/>
                  </a:lnTo>
                  <a:lnTo>
                    <a:pt x="973734" y="545541"/>
                  </a:lnTo>
                  <a:lnTo>
                    <a:pt x="976782" y="496773"/>
                  </a:lnTo>
                  <a:close/>
                </a:path>
                <a:path w="1068704" h="989329">
                  <a:moveTo>
                    <a:pt x="1068222" y="496773"/>
                  </a:moveTo>
                  <a:lnTo>
                    <a:pt x="1066698" y="493725"/>
                  </a:lnTo>
                  <a:lnTo>
                    <a:pt x="1066698" y="458673"/>
                  </a:lnTo>
                  <a:lnTo>
                    <a:pt x="1057554" y="385533"/>
                  </a:lnTo>
                  <a:lnTo>
                    <a:pt x="1039266" y="313905"/>
                  </a:lnTo>
                  <a:lnTo>
                    <a:pt x="1013358" y="245338"/>
                  </a:lnTo>
                  <a:lnTo>
                    <a:pt x="978306" y="181330"/>
                  </a:lnTo>
                  <a:lnTo>
                    <a:pt x="935647" y="123431"/>
                  </a:lnTo>
                  <a:lnTo>
                    <a:pt x="885355" y="70091"/>
                  </a:lnTo>
                  <a:lnTo>
                    <a:pt x="827443" y="21336"/>
                  </a:lnTo>
                  <a:lnTo>
                    <a:pt x="790879" y="0"/>
                  </a:lnTo>
                  <a:lnTo>
                    <a:pt x="786307" y="0"/>
                  </a:lnTo>
                  <a:lnTo>
                    <a:pt x="781735" y="4572"/>
                  </a:lnTo>
                  <a:lnTo>
                    <a:pt x="780211" y="7620"/>
                  </a:lnTo>
                  <a:lnTo>
                    <a:pt x="781735" y="12192"/>
                  </a:lnTo>
                  <a:lnTo>
                    <a:pt x="784783" y="18288"/>
                  </a:lnTo>
                  <a:lnTo>
                    <a:pt x="815263" y="38100"/>
                  </a:lnTo>
                  <a:lnTo>
                    <a:pt x="844207" y="60947"/>
                  </a:lnTo>
                  <a:lnTo>
                    <a:pt x="920407" y="135623"/>
                  </a:lnTo>
                  <a:lnTo>
                    <a:pt x="961542" y="193522"/>
                  </a:lnTo>
                  <a:lnTo>
                    <a:pt x="995070" y="254482"/>
                  </a:lnTo>
                  <a:lnTo>
                    <a:pt x="1030122" y="353529"/>
                  </a:lnTo>
                  <a:lnTo>
                    <a:pt x="1042314" y="423621"/>
                  </a:lnTo>
                  <a:lnTo>
                    <a:pt x="1045362" y="460197"/>
                  </a:lnTo>
                  <a:lnTo>
                    <a:pt x="1045362" y="496773"/>
                  </a:lnTo>
                  <a:lnTo>
                    <a:pt x="1046657" y="499389"/>
                  </a:lnTo>
                  <a:lnTo>
                    <a:pt x="1040790" y="569912"/>
                  </a:lnTo>
                  <a:lnTo>
                    <a:pt x="1027074" y="638492"/>
                  </a:lnTo>
                  <a:lnTo>
                    <a:pt x="1004214" y="705535"/>
                  </a:lnTo>
                  <a:lnTo>
                    <a:pt x="972223" y="769543"/>
                  </a:lnTo>
                  <a:lnTo>
                    <a:pt x="934123" y="827443"/>
                  </a:lnTo>
                  <a:lnTo>
                    <a:pt x="886891" y="880783"/>
                  </a:lnTo>
                  <a:lnTo>
                    <a:pt x="833551" y="928014"/>
                  </a:lnTo>
                  <a:lnTo>
                    <a:pt x="774115" y="969162"/>
                  </a:lnTo>
                  <a:lnTo>
                    <a:pt x="769543" y="975258"/>
                  </a:lnTo>
                  <a:lnTo>
                    <a:pt x="768019" y="979830"/>
                  </a:lnTo>
                  <a:lnTo>
                    <a:pt x="769543" y="982878"/>
                  </a:lnTo>
                  <a:lnTo>
                    <a:pt x="774115" y="987450"/>
                  </a:lnTo>
                  <a:lnTo>
                    <a:pt x="778687" y="988974"/>
                  </a:lnTo>
                  <a:lnTo>
                    <a:pt x="784783" y="987450"/>
                  </a:lnTo>
                  <a:lnTo>
                    <a:pt x="816787" y="966114"/>
                  </a:lnTo>
                  <a:lnTo>
                    <a:pt x="874687" y="920407"/>
                  </a:lnTo>
                  <a:lnTo>
                    <a:pt x="926503" y="868591"/>
                  </a:lnTo>
                  <a:lnTo>
                    <a:pt x="970699" y="809167"/>
                  </a:lnTo>
                  <a:lnTo>
                    <a:pt x="1007275" y="746683"/>
                  </a:lnTo>
                  <a:lnTo>
                    <a:pt x="1036218" y="679640"/>
                  </a:lnTo>
                  <a:lnTo>
                    <a:pt x="1056030" y="609536"/>
                  </a:lnTo>
                  <a:lnTo>
                    <a:pt x="1062126" y="572960"/>
                  </a:lnTo>
                  <a:lnTo>
                    <a:pt x="1068222" y="496773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7" name="object 38">
              <a:extLst>
                <a:ext uri="{FF2B5EF4-FFF2-40B4-BE49-F238E27FC236}">
                  <a16:creationId xmlns="" xmlns:a16="http://schemas.microsoft.com/office/drawing/2014/main" id="{B6EA0353-BB02-4779-9BF2-8ED463AD53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9255" y="6004295"/>
              <a:ext cx="158470" cy="158483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F827851-286B-45C9-91BE-5F9DDEF8A920}"/>
              </a:ext>
            </a:extLst>
          </p:cNvPr>
          <p:cNvSpPr/>
          <p:nvPr/>
        </p:nvSpPr>
        <p:spPr>
          <a:xfrm>
            <a:off x="559513" y="4664361"/>
            <a:ext cx="914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979">
              <a:spcBef>
                <a:spcPts val="91"/>
              </a:spcBef>
            </a:pPr>
            <a:r>
              <a:rPr lang="en-US" b="1" dirty="0">
                <a:solidFill>
                  <a:srgbClr val="FFFFFF"/>
                </a:solidFill>
                <a:cs typeface="Calibri"/>
              </a:rPr>
              <a:t>17 </a:t>
            </a:r>
            <a:r>
              <a:rPr lang="en-US" b="1" spc="-45" dirty="0">
                <a:solidFill>
                  <a:srgbClr val="FFFFFF"/>
                </a:solidFill>
                <a:cs typeface="Calibri"/>
              </a:rPr>
              <a:t>FT.</a:t>
            </a:r>
            <a:endParaRPr lang="en-US" dirty="0"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AE8EB88-A961-4167-A726-29B5CF1E0FF6}"/>
              </a:ext>
            </a:extLst>
          </p:cNvPr>
          <p:cNvSpPr/>
          <p:nvPr/>
        </p:nvSpPr>
        <p:spPr>
          <a:xfrm>
            <a:off x="180359" y="5595704"/>
            <a:ext cx="3933219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50" u="sng" spc="-41" dirty="0">
                <a:uFill>
                  <a:solidFill>
                    <a:srgbClr val="ACACAC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250" b="1" u="sng" spc="-9" dirty="0">
                <a:uFill>
                  <a:solidFill>
                    <a:srgbClr val="ACACAC"/>
                  </a:solidFill>
                </a:uFill>
                <a:cs typeface="Calibri"/>
              </a:rPr>
              <a:t>17 FT. SMART VEHICLE CONTAINER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F715FCC-C05D-411B-8572-FC4EE59565E5}"/>
              </a:ext>
            </a:extLst>
          </p:cNvPr>
          <p:cNvSpPr/>
          <p:nvPr/>
        </p:nvSpPr>
        <p:spPr>
          <a:xfrm>
            <a:off x="293867" y="6332704"/>
            <a:ext cx="2084284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>
              <a:spcBef>
                <a:spcPts val="95"/>
              </a:spcBef>
            </a:pPr>
            <a:r>
              <a:rPr lang="en-US" sz="1270" b="1" spc="-5" dirty="0">
                <a:cs typeface="Calibri"/>
              </a:rPr>
              <a:t>Height</a:t>
            </a:r>
            <a:r>
              <a:rPr lang="en-US" sz="1270" b="1" spc="-18" dirty="0">
                <a:cs typeface="Calibri"/>
              </a:rPr>
              <a:t> </a:t>
            </a:r>
            <a:r>
              <a:rPr lang="en-US" sz="1270" b="1" dirty="0">
                <a:cs typeface="Calibri"/>
              </a:rPr>
              <a:t>-</a:t>
            </a:r>
            <a:r>
              <a:rPr lang="en-US" sz="1270" b="1" spc="-14" dirty="0">
                <a:cs typeface="Calibri"/>
              </a:rPr>
              <a:t> </a:t>
            </a:r>
            <a:r>
              <a:rPr lang="en-US" sz="1270" b="1" spc="-14" dirty="0" smtClean="0">
                <a:cs typeface="Calibri"/>
              </a:rPr>
              <a:t>7 </a:t>
            </a:r>
            <a:r>
              <a:rPr lang="en-US" sz="1270" b="1" spc="-9" dirty="0">
                <a:cs typeface="Calibri"/>
              </a:rPr>
              <a:t>Feet</a:t>
            </a:r>
            <a:endParaRPr lang="en-US" sz="1270" dirty="0"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3BB1164-067E-4988-9BE3-1943339D3BE4}"/>
              </a:ext>
            </a:extLst>
          </p:cNvPr>
          <p:cNvSpPr/>
          <p:nvPr/>
        </p:nvSpPr>
        <p:spPr>
          <a:xfrm>
            <a:off x="351189" y="6152620"/>
            <a:ext cx="1122680" cy="287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0" b="1" spc="-5" dirty="0">
                <a:cs typeface="Calibri"/>
              </a:rPr>
              <a:t>Width</a:t>
            </a:r>
            <a:r>
              <a:rPr lang="en-US" sz="1270" b="1" spc="-18" dirty="0">
                <a:cs typeface="Calibri"/>
              </a:rPr>
              <a:t> </a:t>
            </a:r>
            <a:r>
              <a:rPr lang="en-US" sz="1270" b="1" dirty="0">
                <a:cs typeface="Calibri"/>
              </a:rPr>
              <a:t>-</a:t>
            </a:r>
            <a:r>
              <a:rPr lang="en-US" sz="1270" b="1" spc="-14" dirty="0">
                <a:cs typeface="Calibri"/>
              </a:rPr>
              <a:t> </a:t>
            </a:r>
            <a:r>
              <a:rPr lang="en-US" sz="1270" b="1" spc="-14" dirty="0" smtClean="0">
                <a:cs typeface="Calibri"/>
              </a:rPr>
              <a:t>7 </a:t>
            </a:r>
            <a:r>
              <a:rPr lang="en-US" sz="1270" b="1" spc="-9" dirty="0">
                <a:cs typeface="Calibri"/>
              </a:rPr>
              <a:t>Feet</a:t>
            </a:r>
            <a:endParaRPr lang="en-US" sz="127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196CBD0-95E9-49F3-BF68-36539FB24EB9}"/>
              </a:ext>
            </a:extLst>
          </p:cNvPr>
          <p:cNvSpPr/>
          <p:nvPr/>
        </p:nvSpPr>
        <p:spPr>
          <a:xfrm>
            <a:off x="314952" y="5969686"/>
            <a:ext cx="1240853" cy="287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0" b="1" spc="-5" dirty="0">
                <a:cs typeface="Calibri"/>
              </a:rPr>
              <a:t>Length</a:t>
            </a:r>
            <a:r>
              <a:rPr lang="en-US" sz="1270" b="1" spc="-18" dirty="0">
                <a:cs typeface="Calibri"/>
              </a:rPr>
              <a:t> </a:t>
            </a:r>
            <a:r>
              <a:rPr lang="en-US" sz="1270" b="1" dirty="0">
                <a:cs typeface="Calibri"/>
              </a:rPr>
              <a:t>-</a:t>
            </a:r>
            <a:r>
              <a:rPr lang="en-US" sz="1270" b="1" spc="-14" dirty="0">
                <a:cs typeface="Calibri"/>
              </a:rPr>
              <a:t> 17 </a:t>
            </a:r>
            <a:r>
              <a:rPr lang="en-US" sz="1270" b="1" spc="-9" dirty="0">
                <a:cs typeface="Calibri"/>
              </a:rPr>
              <a:t>Feet</a:t>
            </a:r>
            <a:endParaRPr lang="en-US" sz="127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DCF5890-23CA-44B0-929F-5A16196BF45E}"/>
              </a:ext>
            </a:extLst>
          </p:cNvPr>
          <p:cNvSpPr/>
          <p:nvPr/>
        </p:nvSpPr>
        <p:spPr>
          <a:xfrm>
            <a:off x="354005" y="5823492"/>
            <a:ext cx="10714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5" dirty="0">
                <a:cs typeface="Calibri"/>
              </a:rPr>
              <a:t>Dimensions :</a:t>
            </a:r>
            <a:endParaRPr lang="en-US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293B58D-AD92-4B08-9479-89B02920D45D}"/>
              </a:ext>
            </a:extLst>
          </p:cNvPr>
          <p:cNvSpPr/>
          <p:nvPr/>
        </p:nvSpPr>
        <p:spPr>
          <a:xfrm>
            <a:off x="5714999" y="1250984"/>
            <a:ext cx="62583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APML’s innovative spirit has led to the creation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of 17 FT &amp; 12 FT SMART VEHICLE CONTAINER that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redefines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transport industry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standard.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Introducing next- generation trucking technology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APML 17 FEET SMART VEHICLES ARE DESIGNED TO CARRY LOADS UPTO 3.5 TONS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518E41E-1DB1-4DA7-82E2-CA4B574CC668}"/>
              </a:ext>
            </a:extLst>
          </p:cNvPr>
          <p:cNvSpPr/>
          <p:nvPr/>
        </p:nvSpPr>
        <p:spPr>
          <a:xfrm>
            <a:off x="1249550" y="38070"/>
            <a:ext cx="8529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SMART </a:t>
            </a:r>
            <a:r>
              <a:rPr lang="en-US" sz="4000" b="1" dirty="0" smtClean="0">
                <a:solidFill>
                  <a:srgbClr val="002060"/>
                </a:solidFill>
              </a:rPr>
              <a:t>VEHICLE- VEHICLE DIMENSIONS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31" name="object 5">
            <a:extLst>
              <a:ext uri="{FF2B5EF4-FFF2-40B4-BE49-F238E27FC236}">
                <a16:creationId xmlns="" xmlns:a16="http://schemas.microsoft.com/office/drawing/2014/main" id="{E47E0B98-B5AB-4319-B897-8019C94A193B}"/>
              </a:ext>
            </a:extLst>
          </p:cNvPr>
          <p:cNvGrpSpPr/>
          <p:nvPr/>
        </p:nvGrpSpPr>
        <p:grpSpPr>
          <a:xfrm>
            <a:off x="1793505" y="1765656"/>
            <a:ext cx="4267392" cy="4854819"/>
            <a:chOff x="5556143" y="1938751"/>
            <a:chExt cx="4705985" cy="5353786"/>
          </a:xfrm>
        </p:grpSpPr>
        <p:sp>
          <p:nvSpPr>
            <p:cNvPr id="34" name="object 7">
              <a:extLst>
                <a:ext uri="{FF2B5EF4-FFF2-40B4-BE49-F238E27FC236}">
                  <a16:creationId xmlns="" xmlns:a16="http://schemas.microsoft.com/office/drawing/2014/main" id="{48E5EAEB-325D-4D63-9603-68B4CB6158DC}"/>
                </a:ext>
              </a:extLst>
            </p:cNvPr>
            <p:cNvSpPr/>
            <p:nvPr/>
          </p:nvSpPr>
          <p:spPr>
            <a:xfrm>
              <a:off x="5556143" y="1938751"/>
              <a:ext cx="4705985" cy="2541905"/>
            </a:xfrm>
            <a:custGeom>
              <a:avLst/>
              <a:gdLst/>
              <a:ahLst/>
              <a:cxnLst/>
              <a:rect l="l" t="t" r="r" b="b"/>
              <a:pathLst>
                <a:path w="4705984" h="2541904">
                  <a:moveTo>
                    <a:pt x="0" y="0"/>
                  </a:moveTo>
                  <a:lnTo>
                    <a:pt x="4705438" y="0"/>
                  </a:lnTo>
                  <a:lnTo>
                    <a:pt x="4705438" y="2541333"/>
                  </a:lnTo>
                  <a:lnTo>
                    <a:pt x="0" y="254133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8">
              <a:extLst>
                <a:ext uri="{FF2B5EF4-FFF2-40B4-BE49-F238E27FC236}">
                  <a16:creationId xmlns="" xmlns:a16="http://schemas.microsoft.com/office/drawing/2014/main" id="{F214D829-EA16-475E-9E23-FE6E338DA87F}"/>
                </a:ext>
              </a:extLst>
            </p:cNvPr>
            <p:cNvSpPr/>
            <p:nvPr/>
          </p:nvSpPr>
          <p:spPr>
            <a:xfrm>
              <a:off x="7144855" y="4792847"/>
              <a:ext cx="297180" cy="1297940"/>
            </a:xfrm>
            <a:custGeom>
              <a:avLst/>
              <a:gdLst/>
              <a:ahLst/>
              <a:cxnLst/>
              <a:rect l="l" t="t" r="r" b="b"/>
              <a:pathLst>
                <a:path w="297179" h="1297939">
                  <a:moveTo>
                    <a:pt x="297154" y="4572"/>
                  </a:moveTo>
                  <a:lnTo>
                    <a:pt x="292582" y="0"/>
                  </a:lnTo>
                  <a:lnTo>
                    <a:pt x="288010" y="0"/>
                  </a:lnTo>
                  <a:lnTo>
                    <a:pt x="249910" y="21336"/>
                  </a:lnTo>
                  <a:lnTo>
                    <a:pt x="192011" y="67056"/>
                  </a:lnTo>
                  <a:lnTo>
                    <a:pt x="140195" y="120383"/>
                  </a:lnTo>
                  <a:lnTo>
                    <a:pt x="95999" y="178295"/>
                  </a:lnTo>
                  <a:lnTo>
                    <a:pt x="59436" y="240766"/>
                  </a:lnTo>
                  <a:lnTo>
                    <a:pt x="32004" y="307822"/>
                  </a:lnTo>
                  <a:lnTo>
                    <a:pt x="12192" y="379437"/>
                  </a:lnTo>
                  <a:lnTo>
                    <a:pt x="1524" y="452577"/>
                  </a:lnTo>
                  <a:lnTo>
                    <a:pt x="0" y="490677"/>
                  </a:lnTo>
                  <a:lnTo>
                    <a:pt x="1524" y="527253"/>
                  </a:lnTo>
                  <a:lnTo>
                    <a:pt x="4572" y="565353"/>
                  </a:lnTo>
                  <a:lnTo>
                    <a:pt x="16764" y="638492"/>
                  </a:lnTo>
                  <a:lnTo>
                    <a:pt x="39624" y="707059"/>
                  </a:lnTo>
                  <a:lnTo>
                    <a:pt x="70104" y="774115"/>
                  </a:lnTo>
                  <a:lnTo>
                    <a:pt x="108191" y="835063"/>
                  </a:lnTo>
                  <a:lnTo>
                    <a:pt x="155435" y="891451"/>
                  </a:lnTo>
                  <a:lnTo>
                    <a:pt x="208775" y="943267"/>
                  </a:lnTo>
                  <a:lnTo>
                    <a:pt x="269722" y="987450"/>
                  </a:lnTo>
                  <a:lnTo>
                    <a:pt x="270713" y="987704"/>
                  </a:lnTo>
                  <a:lnTo>
                    <a:pt x="270713" y="1289850"/>
                  </a:lnTo>
                  <a:lnTo>
                    <a:pt x="273761" y="1294422"/>
                  </a:lnTo>
                  <a:lnTo>
                    <a:pt x="279857" y="1297470"/>
                  </a:lnTo>
                  <a:lnTo>
                    <a:pt x="284429" y="1294422"/>
                  </a:lnTo>
                  <a:lnTo>
                    <a:pt x="285953" y="1289850"/>
                  </a:lnTo>
                  <a:lnTo>
                    <a:pt x="285953" y="977925"/>
                  </a:lnTo>
                  <a:lnTo>
                    <a:pt x="286486" y="975258"/>
                  </a:lnTo>
                  <a:lnTo>
                    <a:pt x="284962" y="972210"/>
                  </a:lnTo>
                  <a:lnTo>
                    <a:pt x="284530" y="971778"/>
                  </a:lnTo>
                  <a:lnTo>
                    <a:pt x="284429" y="971372"/>
                  </a:lnTo>
                  <a:lnTo>
                    <a:pt x="283972" y="971219"/>
                  </a:lnTo>
                  <a:lnTo>
                    <a:pt x="281914" y="969162"/>
                  </a:lnTo>
                  <a:lnTo>
                    <a:pt x="251434" y="949363"/>
                  </a:lnTo>
                  <a:lnTo>
                    <a:pt x="195059" y="903643"/>
                  </a:lnTo>
                  <a:lnTo>
                    <a:pt x="146291" y="851827"/>
                  </a:lnTo>
                  <a:lnTo>
                    <a:pt x="105156" y="793927"/>
                  </a:lnTo>
                  <a:lnTo>
                    <a:pt x="71628" y="732967"/>
                  </a:lnTo>
                  <a:lnTo>
                    <a:pt x="47244" y="667448"/>
                  </a:lnTo>
                  <a:lnTo>
                    <a:pt x="28956" y="598868"/>
                  </a:lnTo>
                  <a:lnTo>
                    <a:pt x="21336" y="527253"/>
                  </a:lnTo>
                  <a:lnTo>
                    <a:pt x="21336" y="490677"/>
                  </a:lnTo>
                  <a:lnTo>
                    <a:pt x="25908" y="417537"/>
                  </a:lnTo>
                  <a:lnTo>
                    <a:pt x="41148" y="348957"/>
                  </a:lnTo>
                  <a:lnTo>
                    <a:pt x="64008" y="281914"/>
                  </a:lnTo>
                  <a:lnTo>
                    <a:pt x="94488" y="219430"/>
                  </a:lnTo>
                  <a:lnTo>
                    <a:pt x="134099" y="160007"/>
                  </a:lnTo>
                  <a:lnTo>
                    <a:pt x="179819" y="106667"/>
                  </a:lnTo>
                  <a:lnTo>
                    <a:pt x="233146" y="59436"/>
                  </a:lnTo>
                  <a:lnTo>
                    <a:pt x="292582" y="18288"/>
                  </a:lnTo>
                  <a:lnTo>
                    <a:pt x="297154" y="12192"/>
                  </a:lnTo>
                  <a:lnTo>
                    <a:pt x="297154" y="4572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8" name="object 9">
              <a:extLst>
                <a:ext uri="{FF2B5EF4-FFF2-40B4-BE49-F238E27FC236}">
                  <a16:creationId xmlns="" xmlns:a16="http://schemas.microsoft.com/office/drawing/2014/main" id="{ACF829D8-0D4E-44CF-A0D6-0B99402F8B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8866" y="6043916"/>
              <a:ext cx="79248" cy="79235"/>
            </a:xfrm>
            <a:prstGeom prst="rect">
              <a:avLst/>
            </a:prstGeom>
          </p:spPr>
        </p:pic>
        <p:sp>
          <p:nvSpPr>
            <p:cNvPr id="39" name="object 10">
              <a:extLst>
                <a:ext uri="{FF2B5EF4-FFF2-40B4-BE49-F238E27FC236}">
                  <a16:creationId xmlns="" xmlns:a16="http://schemas.microsoft.com/office/drawing/2014/main" id="{DC9D4225-8E6F-46B6-AFD7-47CF7578AA18}"/>
                </a:ext>
              </a:extLst>
            </p:cNvPr>
            <p:cNvSpPr/>
            <p:nvPr/>
          </p:nvSpPr>
          <p:spPr>
            <a:xfrm>
              <a:off x="6646021" y="6063177"/>
              <a:ext cx="2943860" cy="1229360"/>
            </a:xfrm>
            <a:custGeom>
              <a:avLst/>
              <a:gdLst/>
              <a:ahLst/>
              <a:cxnLst/>
              <a:rect l="l" t="t" r="r" b="b"/>
              <a:pathLst>
                <a:path w="2943859" h="1229359">
                  <a:moveTo>
                    <a:pt x="2798000" y="0"/>
                  </a:moveTo>
                  <a:lnTo>
                    <a:pt x="2756458" y="0"/>
                  </a:lnTo>
                  <a:lnTo>
                    <a:pt x="1168450" y="0"/>
                  </a:lnTo>
                  <a:lnTo>
                    <a:pt x="1152880" y="3581"/>
                  </a:lnTo>
                  <a:lnTo>
                    <a:pt x="1147686" y="17868"/>
                  </a:lnTo>
                  <a:lnTo>
                    <a:pt x="1152880" y="28575"/>
                  </a:lnTo>
                  <a:lnTo>
                    <a:pt x="1168450" y="32156"/>
                  </a:lnTo>
                  <a:lnTo>
                    <a:pt x="2756458" y="32156"/>
                  </a:lnTo>
                  <a:lnTo>
                    <a:pt x="2787611" y="35725"/>
                  </a:lnTo>
                  <a:lnTo>
                    <a:pt x="2855099" y="60718"/>
                  </a:lnTo>
                  <a:lnTo>
                    <a:pt x="2886240" y="89306"/>
                  </a:lnTo>
                  <a:lnTo>
                    <a:pt x="2896616" y="128587"/>
                  </a:lnTo>
                  <a:lnTo>
                    <a:pt x="2896616" y="1096568"/>
                  </a:lnTo>
                  <a:lnTo>
                    <a:pt x="2886240" y="1135862"/>
                  </a:lnTo>
                  <a:lnTo>
                    <a:pt x="2855099" y="1164437"/>
                  </a:lnTo>
                  <a:lnTo>
                    <a:pt x="2813558" y="1185875"/>
                  </a:lnTo>
                  <a:lnTo>
                    <a:pt x="2756458" y="1193012"/>
                  </a:lnTo>
                  <a:lnTo>
                    <a:pt x="192074" y="1193012"/>
                  </a:lnTo>
                  <a:lnTo>
                    <a:pt x="134975" y="1185875"/>
                  </a:lnTo>
                  <a:lnTo>
                    <a:pt x="93446" y="1164437"/>
                  </a:lnTo>
                  <a:lnTo>
                    <a:pt x="62306" y="1135862"/>
                  </a:lnTo>
                  <a:lnTo>
                    <a:pt x="51917" y="1096568"/>
                  </a:lnTo>
                  <a:lnTo>
                    <a:pt x="51917" y="128587"/>
                  </a:lnTo>
                  <a:lnTo>
                    <a:pt x="62306" y="89306"/>
                  </a:lnTo>
                  <a:lnTo>
                    <a:pt x="93446" y="60718"/>
                  </a:lnTo>
                  <a:lnTo>
                    <a:pt x="134975" y="39293"/>
                  </a:lnTo>
                  <a:lnTo>
                    <a:pt x="192074" y="32156"/>
                  </a:lnTo>
                  <a:lnTo>
                    <a:pt x="778662" y="32156"/>
                  </a:lnTo>
                  <a:lnTo>
                    <a:pt x="794245" y="28575"/>
                  </a:lnTo>
                  <a:lnTo>
                    <a:pt x="799426" y="17868"/>
                  </a:lnTo>
                  <a:lnTo>
                    <a:pt x="794245" y="3581"/>
                  </a:lnTo>
                  <a:lnTo>
                    <a:pt x="778662" y="0"/>
                  </a:lnTo>
                  <a:lnTo>
                    <a:pt x="150545" y="0"/>
                  </a:lnTo>
                  <a:lnTo>
                    <a:pt x="83070" y="21437"/>
                  </a:lnTo>
                  <a:lnTo>
                    <a:pt x="36347" y="53581"/>
                  </a:lnTo>
                  <a:lnTo>
                    <a:pt x="5206" y="100012"/>
                  </a:lnTo>
                  <a:lnTo>
                    <a:pt x="0" y="128587"/>
                  </a:lnTo>
                  <a:lnTo>
                    <a:pt x="0" y="1096568"/>
                  </a:lnTo>
                  <a:lnTo>
                    <a:pt x="15570" y="1146581"/>
                  </a:lnTo>
                  <a:lnTo>
                    <a:pt x="57111" y="1189443"/>
                  </a:lnTo>
                  <a:lnTo>
                    <a:pt x="114211" y="1218018"/>
                  </a:lnTo>
                  <a:lnTo>
                    <a:pt x="192074" y="1228737"/>
                  </a:lnTo>
                  <a:lnTo>
                    <a:pt x="2756458" y="1228737"/>
                  </a:lnTo>
                  <a:lnTo>
                    <a:pt x="2798000" y="1225156"/>
                  </a:lnTo>
                  <a:lnTo>
                    <a:pt x="2865462" y="1203731"/>
                  </a:lnTo>
                  <a:lnTo>
                    <a:pt x="2912198" y="1171575"/>
                  </a:lnTo>
                  <a:lnTo>
                    <a:pt x="2943352" y="1125156"/>
                  </a:lnTo>
                  <a:lnTo>
                    <a:pt x="2943352" y="100012"/>
                  </a:lnTo>
                  <a:lnTo>
                    <a:pt x="2912198" y="53581"/>
                  </a:lnTo>
                  <a:lnTo>
                    <a:pt x="2865462" y="21437"/>
                  </a:lnTo>
                  <a:lnTo>
                    <a:pt x="2829128" y="7150"/>
                  </a:lnTo>
                  <a:lnTo>
                    <a:pt x="279800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</p:grpSp>
      <p:grpSp>
        <p:nvGrpSpPr>
          <p:cNvPr id="40" name="object 34">
            <a:extLst>
              <a:ext uri="{FF2B5EF4-FFF2-40B4-BE49-F238E27FC236}">
                <a16:creationId xmlns="" xmlns:a16="http://schemas.microsoft.com/office/drawing/2014/main" id="{A0510509-A5FC-4F15-949F-0184BC6EFD9A}"/>
              </a:ext>
            </a:extLst>
          </p:cNvPr>
          <p:cNvGrpSpPr/>
          <p:nvPr/>
        </p:nvGrpSpPr>
        <p:grpSpPr>
          <a:xfrm>
            <a:off x="3299458" y="4046058"/>
            <a:ext cx="969103" cy="1563904"/>
            <a:chOff x="7234758" y="4438139"/>
            <a:chExt cx="1068705" cy="1724639"/>
          </a:xfrm>
        </p:grpSpPr>
        <p:sp>
          <p:nvSpPr>
            <p:cNvPr id="41" name="object 35">
              <a:extLst>
                <a:ext uri="{FF2B5EF4-FFF2-40B4-BE49-F238E27FC236}">
                  <a16:creationId xmlns="" xmlns:a16="http://schemas.microsoft.com/office/drawing/2014/main" id="{317F6109-236C-499F-92C1-85B9249AF566}"/>
                </a:ext>
              </a:extLst>
            </p:cNvPr>
            <p:cNvSpPr/>
            <p:nvPr/>
          </p:nvSpPr>
          <p:spPr>
            <a:xfrm>
              <a:off x="8016147" y="4517377"/>
              <a:ext cx="15240" cy="294005"/>
            </a:xfrm>
            <a:custGeom>
              <a:avLst/>
              <a:gdLst/>
              <a:ahLst/>
              <a:cxnLst/>
              <a:rect l="l" t="t" r="r" b="b"/>
              <a:pathLst>
                <a:path w="15240" h="294004">
                  <a:moveTo>
                    <a:pt x="15240" y="0"/>
                  </a:moveTo>
                  <a:lnTo>
                    <a:pt x="0" y="0"/>
                  </a:lnTo>
                  <a:lnTo>
                    <a:pt x="0" y="293712"/>
                  </a:lnTo>
                  <a:lnTo>
                    <a:pt x="15240" y="29371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2" name="object 36">
              <a:extLst>
                <a:ext uri="{FF2B5EF4-FFF2-40B4-BE49-F238E27FC236}">
                  <a16:creationId xmlns="" xmlns:a16="http://schemas.microsoft.com/office/drawing/2014/main" id="{814EFCE3-DE07-4E6A-AC78-840FB1A652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4533" y="4438139"/>
              <a:ext cx="158470" cy="158484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="" xmlns:a16="http://schemas.microsoft.com/office/drawing/2014/main" id="{DE0D2184-280E-4780-8D3F-5F3C3208B781}"/>
                </a:ext>
              </a:extLst>
            </p:cNvPr>
            <p:cNvSpPr/>
            <p:nvPr/>
          </p:nvSpPr>
          <p:spPr>
            <a:xfrm>
              <a:off x="7234758" y="4800467"/>
              <a:ext cx="1068705" cy="989330"/>
            </a:xfrm>
            <a:custGeom>
              <a:avLst/>
              <a:gdLst/>
              <a:ahLst/>
              <a:cxnLst/>
              <a:rect l="l" t="t" r="r" b="b"/>
              <a:pathLst>
                <a:path w="1068704" h="989329">
                  <a:moveTo>
                    <a:pt x="446493" y="74663"/>
                  </a:moveTo>
                  <a:lnTo>
                    <a:pt x="444969" y="70091"/>
                  </a:lnTo>
                  <a:lnTo>
                    <a:pt x="443445" y="67043"/>
                  </a:lnTo>
                  <a:lnTo>
                    <a:pt x="440397" y="65519"/>
                  </a:lnTo>
                  <a:lnTo>
                    <a:pt x="435825" y="65519"/>
                  </a:lnTo>
                  <a:lnTo>
                    <a:pt x="393153" y="71615"/>
                  </a:lnTo>
                  <a:lnTo>
                    <a:pt x="353542" y="82283"/>
                  </a:lnTo>
                  <a:lnTo>
                    <a:pt x="315442" y="97523"/>
                  </a:lnTo>
                  <a:lnTo>
                    <a:pt x="278866" y="115811"/>
                  </a:lnTo>
                  <a:lnTo>
                    <a:pt x="245351" y="137134"/>
                  </a:lnTo>
                  <a:lnTo>
                    <a:pt x="214871" y="161518"/>
                  </a:lnTo>
                  <a:lnTo>
                    <a:pt x="185915" y="188950"/>
                  </a:lnTo>
                  <a:lnTo>
                    <a:pt x="160007" y="219430"/>
                  </a:lnTo>
                  <a:lnTo>
                    <a:pt x="135623" y="251421"/>
                  </a:lnTo>
                  <a:lnTo>
                    <a:pt x="115811" y="284949"/>
                  </a:lnTo>
                  <a:lnTo>
                    <a:pt x="99060" y="321525"/>
                  </a:lnTo>
                  <a:lnTo>
                    <a:pt x="86868" y="359625"/>
                  </a:lnTo>
                  <a:lnTo>
                    <a:pt x="77724" y="397713"/>
                  </a:lnTo>
                  <a:lnTo>
                    <a:pt x="71628" y="438861"/>
                  </a:lnTo>
                  <a:lnTo>
                    <a:pt x="70104" y="480009"/>
                  </a:lnTo>
                  <a:lnTo>
                    <a:pt x="73152" y="522668"/>
                  </a:lnTo>
                  <a:lnTo>
                    <a:pt x="76200" y="528764"/>
                  </a:lnTo>
                  <a:lnTo>
                    <a:pt x="82296" y="531812"/>
                  </a:lnTo>
                  <a:lnTo>
                    <a:pt x="83820" y="531812"/>
                  </a:lnTo>
                  <a:lnTo>
                    <a:pt x="89916" y="480009"/>
                  </a:lnTo>
                  <a:lnTo>
                    <a:pt x="91440" y="440385"/>
                  </a:lnTo>
                  <a:lnTo>
                    <a:pt x="97536" y="402285"/>
                  </a:lnTo>
                  <a:lnTo>
                    <a:pt x="118872" y="329145"/>
                  </a:lnTo>
                  <a:lnTo>
                    <a:pt x="134099" y="294093"/>
                  </a:lnTo>
                  <a:lnTo>
                    <a:pt x="175247" y="231622"/>
                  </a:lnTo>
                  <a:lnTo>
                    <a:pt x="227063" y="176758"/>
                  </a:lnTo>
                  <a:lnTo>
                    <a:pt x="289534" y="134086"/>
                  </a:lnTo>
                  <a:lnTo>
                    <a:pt x="323062" y="115811"/>
                  </a:lnTo>
                  <a:lnTo>
                    <a:pt x="359625" y="102095"/>
                  </a:lnTo>
                  <a:lnTo>
                    <a:pt x="397725" y="91427"/>
                  </a:lnTo>
                  <a:lnTo>
                    <a:pt x="437349" y="85331"/>
                  </a:lnTo>
                  <a:lnTo>
                    <a:pt x="441921" y="83807"/>
                  </a:lnTo>
                  <a:lnTo>
                    <a:pt x="444969" y="82283"/>
                  </a:lnTo>
                  <a:lnTo>
                    <a:pt x="446493" y="77711"/>
                  </a:lnTo>
                  <a:lnTo>
                    <a:pt x="446493" y="74663"/>
                  </a:lnTo>
                  <a:close/>
                </a:path>
                <a:path w="1068704" h="989329">
                  <a:moveTo>
                    <a:pt x="821347" y="490677"/>
                  </a:moveTo>
                  <a:lnTo>
                    <a:pt x="815251" y="422109"/>
                  </a:lnTo>
                  <a:lnTo>
                    <a:pt x="795439" y="359625"/>
                  </a:lnTo>
                  <a:lnTo>
                    <a:pt x="764971" y="303250"/>
                  </a:lnTo>
                  <a:lnTo>
                    <a:pt x="723823" y="254482"/>
                  </a:lnTo>
                  <a:lnTo>
                    <a:pt x="675055" y="213347"/>
                  </a:lnTo>
                  <a:lnTo>
                    <a:pt x="618680" y="182867"/>
                  </a:lnTo>
                  <a:lnTo>
                    <a:pt x="556196" y="163055"/>
                  </a:lnTo>
                  <a:lnTo>
                    <a:pt x="487629" y="156959"/>
                  </a:lnTo>
                  <a:lnTo>
                    <a:pt x="454101" y="158483"/>
                  </a:lnTo>
                  <a:lnTo>
                    <a:pt x="388581" y="170675"/>
                  </a:lnTo>
                  <a:lnTo>
                    <a:pt x="329145" y="196583"/>
                  </a:lnTo>
                  <a:lnTo>
                    <a:pt x="275818" y="233159"/>
                  </a:lnTo>
                  <a:lnTo>
                    <a:pt x="230098" y="277342"/>
                  </a:lnTo>
                  <a:lnTo>
                    <a:pt x="195046" y="330682"/>
                  </a:lnTo>
                  <a:lnTo>
                    <a:pt x="169138" y="390105"/>
                  </a:lnTo>
                  <a:lnTo>
                    <a:pt x="156959" y="455637"/>
                  </a:lnTo>
                  <a:lnTo>
                    <a:pt x="153911" y="490677"/>
                  </a:lnTo>
                  <a:lnTo>
                    <a:pt x="156959" y="524205"/>
                  </a:lnTo>
                  <a:lnTo>
                    <a:pt x="169138" y="589737"/>
                  </a:lnTo>
                  <a:lnTo>
                    <a:pt x="195046" y="649160"/>
                  </a:lnTo>
                  <a:lnTo>
                    <a:pt x="230098" y="702500"/>
                  </a:lnTo>
                  <a:lnTo>
                    <a:pt x="275818" y="746696"/>
                  </a:lnTo>
                  <a:lnTo>
                    <a:pt x="329145" y="783259"/>
                  </a:lnTo>
                  <a:lnTo>
                    <a:pt x="388581" y="809167"/>
                  </a:lnTo>
                  <a:lnTo>
                    <a:pt x="454101" y="821359"/>
                  </a:lnTo>
                  <a:lnTo>
                    <a:pt x="487629" y="824407"/>
                  </a:lnTo>
                  <a:lnTo>
                    <a:pt x="522681" y="821359"/>
                  </a:lnTo>
                  <a:lnTo>
                    <a:pt x="588200" y="809167"/>
                  </a:lnTo>
                  <a:lnTo>
                    <a:pt x="647636" y="783259"/>
                  </a:lnTo>
                  <a:lnTo>
                    <a:pt x="700963" y="746696"/>
                  </a:lnTo>
                  <a:lnTo>
                    <a:pt x="745159" y="702500"/>
                  </a:lnTo>
                  <a:lnTo>
                    <a:pt x="781735" y="649160"/>
                  </a:lnTo>
                  <a:lnTo>
                    <a:pt x="807631" y="589737"/>
                  </a:lnTo>
                  <a:lnTo>
                    <a:pt x="819823" y="524205"/>
                  </a:lnTo>
                  <a:lnTo>
                    <a:pt x="821347" y="490677"/>
                  </a:lnTo>
                  <a:close/>
                </a:path>
                <a:path w="1068704" h="989329">
                  <a:moveTo>
                    <a:pt x="900595" y="490677"/>
                  </a:moveTo>
                  <a:lnTo>
                    <a:pt x="899071" y="487629"/>
                  </a:lnTo>
                  <a:lnTo>
                    <a:pt x="894499" y="484581"/>
                  </a:lnTo>
                  <a:lnTo>
                    <a:pt x="891451" y="484581"/>
                  </a:lnTo>
                  <a:lnTo>
                    <a:pt x="886879" y="484581"/>
                  </a:lnTo>
                  <a:lnTo>
                    <a:pt x="880783" y="490677"/>
                  </a:lnTo>
                  <a:lnTo>
                    <a:pt x="880783" y="493725"/>
                  </a:lnTo>
                  <a:lnTo>
                    <a:pt x="877735" y="533336"/>
                  </a:lnTo>
                  <a:lnTo>
                    <a:pt x="871639" y="572960"/>
                  </a:lnTo>
                  <a:lnTo>
                    <a:pt x="848779" y="646099"/>
                  </a:lnTo>
                  <a:lnTo>
                    <a:pt x="812215" y="711631"/>
                  </a:lnTo>
                  <a:lnTo>
                    <a:pt x="763447" y="769543"/>
                  </a:lnTo>
                  <a:lnTo>
                    <a:pt x="705535" y="816775"/>
                  </a:lnTo>
                  <a:lnTo>
                    <a:pt x="640016" y="851827"/>
                  </a:lnTo>
                  <a:lnTo>
                    <a:pt x="566877" y="874687"/>
                  </a:lnTo>
                  <a:lnTo>
                    <a:pt x="528777" y="880783"/>
                  </a:lnTo>
                  <a:lnTo>
                    <a:pt x="489153" y="882307"/>
                  </a:lnTo>
                  <a:lnTo>
                    <a:pt x="483057" y="882307"/>
                  </a:lnTo>
                  <a:lnTo>
                    <a:pt x="480009" y="883831"/>
                  </a:lnTo>
                  <a:lnTo>
                    <a:pt x="475437" y="885355"/>
                  </a:lnTo>
                  <a:lnTo>
                    <a:pt x="473913" y="888403"/>
                  </a:lnTo>
                  <a:lnTo>
                    <a:pt x="472389" y="892962"/>
                  </a:lnTo>
                  <a:lnTo>
                    <a:pt x="473913" y="896023"/>
                  </a:lnTo>
                  <a:lnTo>
                    <a:pt x="475437" y="900595"/>
                  </a:lnTo>
                  <a:lnTo>
                    <a:pt x="478485" y="902106"/>
                  </a:lnTo>
                  <a:lnTo>
                    <a:pt x="483057" y="903643"/>
                  </a:lnTo>
                  <a:lnTo>
                    <a:pt x="489153" y="903643"/>
                  </a:lnTo>
                  <a:lnTo>
                    <a:pt x="530301" y="900595"/>
                  </a:lnTo>
                  <a:lnTo>
                    <a:pt x="571436" y="894499"/>
                  </a:lnTo>
                  <a:lnTo>
                    <a:pt x="609536" y="885355"/>
                  </a:lnTo>
                  <a:lnTo>
                    <a:pt x="647636" y="871639"/>
                  </a:lnTo>
                  <a:lnTo>
                    <a:pt x="684212" y="853351"/>
                  </a:lnTo>
                  <a:lnTo>
                    <a:pt x="717727" y="833539"/>
                  </a:lnTo>
                  <a:lnTo>
                    <a:pt x="749731" y="809155"/>
                  </a:lnTo>
                  <a:lnTo>
                    <a:pt x="778687" y="783259"/>
                  </a:lnTo>
                  <a:lnTo>
                    <a:pt x="804595" y="754303"/>
                  </a:lnTo>
                  <a:lnTo>
                    <a:pt x="828967" y="723823"/>
                  </a:lnTo>
                  <a:lnTo>
                    <a:pt x="850303" y="688771"/>
                  </a:lnTo>
                  <a:lnTo>
                    <a:pt x="867067" y="653732"/>
                  </a:lnTo>
                  <a:lnTo>
                    <a:pt x="880783" y="615632"/>
                  </a:lnTo>
                  <a:lnTo>
                    <a:pt x="891451" y="577532"/>
                  </a:lnTo>
                  <a:lnTo>
                    <a:pt x="899071" y="536397"/>
                  </a:lnTo>
                  <a:lnTo>
                    <a:pt x="900595" y="490677"/>
                  </a:lnTo>
                  <a:close/>
                </a:path>
                <a:path w="1068704" h="989329">
                  <a:moveTo>
                    <a:pt x="976782" y="496773"/>
                  </a:moveTo>
                  <a:lnTo>
                    <a:pt x="975258" y="446481"/>
                  </a:lnTo>
                  <a:lnTo>
                    <a:pt x="969162" y="397725"/>
                  </a:lnTo>
                  <a:lnTo>
                    <a:pt x="967638" y="391820"/>
                  </a:lnTo>
                  <a:lnTo>
                    <a:pt x="967638" y="495249"/>
                  </a:lnTo>
                  <a:lnTo>
                    <a:pt x="964590" y="544017"/>
                  </a:lnTo>
                  <a:lnTo>
                    <a:pt x="956970" y="591248"/>
                  </a:lnTo>
                  <a:lnTo>
                    <a:pt x="944778" y="636968"/>
                  </a:lnTo>
                  <a:lnTo>
                    <a:pt x="928027" y="679640"/>
                  </a:lnTo>
                  <a:lnTo>
                    <a:pt x="906691" y="722299"/>
                  </a:lnTo>
                  <a:lnTo>
                    <a:pt x="883831" y="760399"/>
                  </a:lnTo>
                  <a:lnTo>
                    <a:pt x="854875" y="796963"/>
                  </a:lnTo>
                  <a:lnTo>
                    <a:pt x="824395" y="830491"/>
                  </a:lnTo>
                  <a:lnTo>
                    <a:pt x="790879" y="860971"/>
                  </a:lnTo>
                  <a:lnTo>
                    <a:pt x="754303" y="888403"/>
                  </a:lnTo>
                  <a:lnTo>
                    <a:pt x="714679" y="912787"/>
                  </a:lnTo>
                  <a:lnTo>
                    <a:pt x="673531" y="932586"/>
                  </a:lnTo>
                  <a:lnTo>
                    <a:pt x="629348" y="947826"/>
                  </a:lnTo>
                  <a:lnTo>
                    <a:pt x="583628" y="960018"/>
                  </a:lnTo>
                  <a:lnTo>
                    <a:pt x="536397" y="966114"/>
                  </a:lnTo>
                  <a:lnTo>
                    <a:pt x="489153" y="969162"/>
                  </a:lnTo>
                  <a:lnTo>
                    <a:pt x="483057" y="969162"/>
                  </a:lnTo>
                  <a:lnTo>
                    <a:pt x="434289" y="966114"/>
                  </a:lnTo>
                  <a:lnTo>
                    <a:pt x="385533" y="958494"/>
                  </a:lnTo>
                  <a:lnTo>
                    <a:pt x="339813" y="946315"/>
                  </a:lnTo>
                  <a:lnTo>
                    <a:pt x="297154" y="929538"/>
                  </a:lnTo>
                  <a:lnTo>
                    <a:pt x="254482" y="908215"/>
                  </a:lnTo>
                  <a:lnTo>
                    <a:pt x="216382" y="883831"/>
                  </a:lnTo>
                  <a:lnTo>
                    <a:pt x="179806" y="856399"/>
                  </a:lnTo>
                  <a:lnTo>
                    <a:pt x="146291" y="824395"/>
                  </a:lnTo>
                  <a:lnTo>
                    <a:pt x="115811" y="789355"/>
                  </a:lnTo>
                  <a:lnTo>
                    <a:pt x="88379" y="752779"/>
                  </a:lnTo>
                  <a:lnTo>
                    <a:pt x="65519" y="713155"/>
                  </a:lnTo>
                  <a:lnTo>
                    <a:pt x="45720" y="670496"/>
                  </a:lnTo>
                  <a:lnTo>
                    <a:pt x="28956" y="626300"/>
                  </a:lnTo>
                  <a:lnTo>
                    <a:pt x="18288" y="580580"/>
                  </a:lnTo>
                  <a:lnTo>
                    <a:pt x="12192" y="533349"/>
                  </a:lnTo>
                  <a:lnTo>
                    <a:pt x="9144" y="484581"/>
                  </a:lnTo>
                  <a:lnTo>
                    <a:pt x="12192" y="435813"/>
                  </a:lnTo>
                  <a:lnTo>
                    <a:pt x="21336" y="388581"/>
                  </a:lnTo>
                  <a:lnTo>
                    <a:pt x="33528" y="342861"/>
                  </a:lnTo>
                  <a:lnTo>
                    <a:pt x="48755" y="300202"/>
                  </a:lnTo>
                  <a:lnTo>
                    <a:pt x="70091" y="259054"/>
                  </a:lnTo>
                  <a:lnTo>
                    <a:pt x="92951" y="219430"/>
                  </a:lnTo>
                  <a:lnTo>
                    <a:pt x="121907" y="182854"/>
                  </a:lnTo>
                  <a:lnTo>
                    <a:pt x="152387" y="149339"/>
                  </a:lnTo>
                  <a:lnTo>
                    <a:pt x="185902" y="118859"/>
                  </a:lnTo>
                  <a:lnTo>
                    <a:pt x="222478" y="91427"/>
                  </a:lnTo>
                  <a:lnTo>
                    <a:pt x="262102" y="68580"/>
                  </a:lnTo>
                  <a:lnTo>
                    <a:pt x="303250" y="48768"/>
                  </a:lnTo>
                  <a:lnTo>
                    <a:pt x="347433" y="32004"/>
                  </a:lnTo>
                  <a:lnTo>
                    <a:pt x="393153" y="21336"/>
                  </a:lnTo>
                  <a:lnTo>
                    <a:pt x="440385" y="13716"/>
                  </a:lnTo>
                  <a:lnTo>
                    <a:pt x="487629" y="10668"/>
                  </a:lnTo>
                  <a:lnTo>
                    <a:pt x="493725" y="10668"/>
                  </a:lnTo>
                  <a:lnTo>
                    <a:pt x="542480" y="13716"/>
                  </a:lnTo>
                  <a:lnTo>
                    <a:pt x="589724" y="21336"/>
                  </a:lnTo>
                  <a:lnTo>
                    <a:pt x="635444" y="35052"/>
                  </a:lnTo>
                  <a:lnTo>
                    <a:pt x="679627" y="50292"/>
                  </a:lnTo>
                  <a:lnTo>
                    <a:pt x="720775" y="71615"/>
                  </a:lnTo>
                  <a:lnTo>
                    <a:pt x="760399" y="95999"/>
                  </a:lnTo>
                  <a:lnTo>
                    <a:pt x="796975" y="124955"/>
                  </a:lnTo>
                  <a:lnTo>
                    <a:pt x="830491" y="155435"/>
                  </a:lnTo>
                  <a:lnTo>
                    <a:pt x="860971" y="190487"/>
                  </a:lnTo>
                  <a:lnTo>
                    <a:pt x="888403" y="227050"/>
                  </a:lnTo>
                  <a:lnTo>
                    <a:pt x="912787" y="266674"/>
                  </a:lnTo>
                  <a:lnTo>
                    <a:pt x="931062" y="309333"/>
                  </a:lnTo>
                  <a:lnTo>
                    <a:pt x="947826" y="353529"/>
                  </a:lnTo>
                  <a:lnTo>
                    <a:pt x="958494" y="399249"/>
                  </a:lnTo>
                  <a:lnTo>
                    <a:pt x="964590" y="446481"/>
                  </a:lnTo>
                  <a:lnTo>
                    <a:pt x="967638" y="495249"/>
                  </a:lnTo>
                  <a:lnTo>
                    <a:pt x="967638" y="391820"/>
                  </a:lnTo>
                  <a:lnTo>
                    <a:pt x="956970" y="350481"/>
                  </a:lnTo>
                  <a:lnTo>
                    <a:pt x="941730" y="304774"/>
                  </a:lnTo>
                  <a:lnTo>
                    <a:pt x="920394" y="262102"/>
                  </a:lnTo>
                  <a:lnTo>
                    <a:pt x="897547" y="222478"/>
                  </a:lnTo>
                  <a:lnTo>
                    <a:pt x="868591" y="184391"/>
                  </a:lnTo>
                  <a:lnTo>
                    <a:pt x="838111" y="149339"/>
                  </a:lnTo>
                  <a:lnTo>
                    <a:pt x="803059" y="117335"/>
                  </a:lnTo>
                  <a:lnTo>
                    <a:pt x="766495" y="88379"/>
                  </a:lnTo>
                  <a:lnTo>
                    <a:pt x="726871" y="62471"/>
                  </a:lnTo>
                  <a:lnTo>
                    <a:pt x="684199" y="41148"/>
                  </a:lnTo>
                  <a:lnTo>
                    <a:pt x="640016" y="24384"/>
                  </a:lnTo>
                  <a:lnTo>
                    <a:pt x="592772" y="12192"/>
                  </a:lnTo>
                  <a:lnTo>
                    <a:pt x="583018" y="10668"/>
                  </a:lnTo>
                  <a:lnTo>
                    <a:pt x="544017" y="4572"/>
                  </a:lnTo>
                  <a:lnTo>
                    <a:pt x="493725" y="1524"/>
                  </a:lnTo>
                  <a:lnTo>
                    <a:pt x="489153" y="1524"/>
                  </a:lnTo>
                  <a:lnTo>
                    <a:pt x="438861" y="3048"/>
                  </a:lnTo>
                  <a:lnTo>
                    <a:pt x="391629" y="10668"/>
                  </a:lnTo>
                  <a:lnTo>
                    <a:pt x="344385" y="22860"/>
                  </a:lnTo>
                  <a:lnTo>
                    <a:pt x="300189" y="38100"/>
                  </a:lnTo>
                  <a:lnTo>
                    <a:pt x="257530" y="59436"/>
                  </a:lnTo>
                  <a:lnTo>
                    <a:pt x="217906" y="83807"/>
                  </a:lnTo>
                  <a:lnTo>
                    <a:pt x="179806" y="111239"/>
                  </a:lnTo>
                  <a:lnTo>
                    <a:pt x="144767" y="141719"/>
                  </a:lnTo>
                  <a:lnTo>
                    <a:pt x="112763" y="176771"/>
                  </a:lnTo>
                  <a:lnTo>
                    <a:pt x="85331" y="213334"/>
                  </a:lnTo>
                  <a:lnTo>
                    <a:pt x="60960" y="252958"/>
                  </a:lnTo>
                  <a:lnTo>
                    <a:pt x="39624" y="295630"/>
                  </a:lnTo>
                  <a:lnTo>
                    <a:pt x="22860" y="339813"/>
                  </a:lnTo>
                  <a:lnTo>
                    <a:pt x="10668" y="385533"/>
                  </a:lnTo>
                  <a:lnTo>
                    <a:pt x="3048" y="434301"/>
                  </a:lnTo>
                  <a:lnTo>
                    <a:pt x="0" y="484581"/>
                  </a:lnTo>
                  <a:lnTo>
                    <a:pt x="1524" y="533349"/>
                  </a:lnTo>
                  <a:lnTo>
                    <a:pt x="7620" y="582104"/>
                  </a:lnTo>
                  <a:lnTo>
                    <a:pt x="19812" y="629348"/>
                  </a:lnTo>
                  <a:lnTo>
                    <a:pt x="35052" y="675068"/>
                  </a:lnTo>
                  <a:lnTo>
                    <a:pt x="56388" y="717727"/>
                  </a:lnTo>
                  <a:lnTo>
                    <a:pt x="79235" y="758875"/>
                  </a:lnTo>
                  <a:lnTo>
                    <a:pt x="106667" y="796963"/>
                  </a:lnTo>
                  <a:lnTo>
                    <a:pt x="138671" y="832015"/>
                  </a:lnTo>
                  <a:lnTo>
                    <a:pt x="172199" y="864019"/>
                  </a:lnTo>
                  <a:lnTo>
                    <a:pt x="210286" y="891451"/>
                  </a:lnTo>
                  <a:lnTo>
                    <a:pt x="249910" y="917359"/>
                  </a:lnTo>
                  <a:lnTo>
                    <a:pt x="292582" y="938682"/>
                  </a:lnTo>
                  <a:lnTo>
                    <a:pt x="336765" y="955446"/>
                  </a:lnTo>
                  <a:lnTo>
                    <a:pt x="384009" y="967638"/>
                  </a:lnTo>
                  <a:lnTo>
                    <a:pt x="432765" y="975258"/>
                  </a:lnTo>
                  <a:lnTo>
                    <a:pt x="483057" y="979830"/>
                  </a:lnTo>
                  <a:lnTo>
                    <a:pt x="489153" y="979830"/>
                  </a:lnTo>
                  <a:lnTo>
                    <a:pt x="537908" y="976782"/>
                  </a:lnTo>
                  <a:lnTo>
                    <a:pt x="586676" y="969162"/>
                  </a:lnTo>
                  <a:lnTo>
                    <a:pt x="632396" y="956970"/>
                  </a:lnTo>
                  <a:lnTo>
                    <a:pt x="676592" y="941743"/>
                  </a:lnTo>
                  <a:lnTo>
                    <a:pt x="719251" y="920407"/>
                  </a:lnTo>
                  <a:lnTo>
                    <a:pt x="758875" y="897547"/>
                  </a:lnTo>
                  <a:lnTo>
                    <a:pt x="796975" y="868591"/>
                  </a:lnTo>
                  <a:lnTo>
                    <a:pt x="832015" y="838111"/>
                  </a:lnTo>
                  <a:lnTo>
                    <a:pt x="864019" y="803059"/>
                  </a:lnTo>
                  <a:lnTo>
                    <a:pt x="891451" y="766495"/>
                  </a:lnTo>
                  <a:lnTo>
                    <a:pt x="915822" y="726871"/>
                  </a:lnTo>
                  <a:lnTo>
                    <a:pt x="937158" y="684212"/>
                  </a:lnTo>
                  <a:lnTo>
                    <a:pt x="953922" y="640016"/>
                  </a:lnTo>
                  <a:lnTo>
                    <a:pt x="966114" y="594296"/>
                  </a:lnTo>
                  <a:lnTo>
                    <a:pt x="973734" y="545541"/>
                  </a:lnTo>
                  <a:lnTo>
                    <a:pt x="976782" y="496773"/>
                  </a:lnTo>
                  <a:close/>
                </a:path>
                <a:path w="1068704" h="989329">
                  <a:moveTo>
                    <a:pt x="1068222" y="496773"/>
                  </a:moveTo>
                  <a:lnTo>
                    <a:pt x="1066698" y="493725"/>
                  </a:lnTo>
                  <a:lnTo>
                    <a:pt x="1066698" y="458673"/>
                  </a:lnTo>
                  <a:lnTo>
                    <a:pt x="1057554" y="385533"/>
                  </a:lnTo>
                  <a:lnTo>
                    <a:pt x="1039266" y="313905"/>
                  </a:lnTo>
                  <a:lnTo>
                    <a:pt x="1013358" y="245338"/>
                  </a:lnTo>
                  <a:lnTo>
                    <a:pt x="978306" y="181330"/>
                  </a:lnTo>
                  <a:lnTo>
                    <a:pt x="935647" y="123431"/>
                  </a:lnTo>
                  <a:lnTo>
                    <a:pt x="885355" y="70091"/>
                  </a:lnTo>
                  <a:lnTo>
                    <a:pt x="827443" y="21336"/>
                  </a:lnTo>
                  <a:lnTo>
                    <a:pt x="790879" y="0"/>
                  </a:lnTo>
                  <a:lnTo>
                    <a:pt x="786307" y="0"/>
                  </a:lnTo>
                  <a:lnTo>
                    <a:pt x="781735" y="4572"/>
                  </a:lnTo>
                  <a:lnTo>
                    <a:pt x="780211" y="7620"/>
                  </a:lnTo>
                  <a:lnTo>
                    <a:pt x="781735" y="12192"/>
                  </a:lnTo>
                  <a:lnTo>
                    <a:pt x="784783" y="18288"/>
                  </a:lnTo>
                  <a:lnTo>
                    <a:pt x="815263" y="38100"/>
                  </a:lnTo>
                  <a:lnTo>
                    <a:pt x="844207" y="60947"/>
                  </a:lnTo>
                  <a:lnTo>
                    <a:pt x="920407" y="135623"/>
                  </a:lnTo>
                  <a:lnTo>
                    <a:pt x="961542" y="193522"/>
                  </a:lnTo>
                  <a:lnTo>
                    <a:pt x="995070" y="254482"/>
                  </a:lnTo>
                  <a:lnTo>
                    <a:pt x="1030122" y="353529"/>
                  </a:lnTo>
                  <a:lnTo>
                    <a:pt x="1042314" y="423621"/>
                  </a:lnTo>
                  <a:lnTo>
                    <a:pt x="1045362" y="460197"/>
                  </a:lnTo>
                  <a:lnTo>
                    <a:pt x="1045362" y="496773"/>
                  </a:lnTo>
                  <a:lnTo>
                    <a:pt x="1046657" y="499389"/>
                  </a:lnTo>
                  <a:lnTo>
                    <a:pt x="1040790" y="569912"/>
                  </a:lnTo>
                  <a:lnTo>
                    <a:pt x="1027074" y="638492"/>
                  </a:lnTo>
                  <a:lnTo>
                    <a:pt x="1004214" y="705535"/>
                  </a:lnTo>
                  <a:lnTo>
                    <a:pt x="972223" y="769543"/>
                  </a:lnTo>
                  <a:lnTo>
                    <a:pt x="934123" y="827443"/>
                  </a:lnTo>
                  <a:lnTo>
                    <a:pt x="886891" y="880783"/>
                  </a:lnTo>
                  <a:lnTo>
                    <a:pt x="833551" y="928014"/>
                  </a:lnTo>
                  <a:lnTo>
                    <a:pt x="774115" y="969162"/>
                  </a:lnTo>
                  <a:lnTo>
                    <a:pt x="769543" y="975258"/>
                  </a:lnTo>
                  <a:lnTo>
                    <a:pt x="768019" y="979830"/>
                  </a:lnTo>
                  <a:lnTo>
                    <a:pt x="769543" y="982878"/>
                  </a:lnTo>
                  <a:lnTo>
                    <a:pt x="774115" y="987450"/>
                  </a:lnTo>
                  <a:lnTo>
                    <a:pt x="778687" y="988974"/>
                  </a:lnTo>
                  <a:lnTo>
                    <a:pt x="784783" y="987450"/>
                  </a:lnTo>
                  <a:lnTo>
                    <a:pt x="816787" y="966114"/>
                  </a:lnTo>
                  <a:lnTo>
                    <a:pt x="874687" y="920407"/>
                  </a:lnTo>
                  <a:lnTo>
                    <a:pt x="926503" y="868591"/>
                  </a:lnTo>
                  <a:lnTo>
                    <a:pt x="970699" y="809167"/>
                  </a:lnTo>
                  <a:lnTo>
                    <a:pt x="1007275" y="746683"/>
                  </a:lnTo>
                  <a:lnTo>
                    <a:pt x="1036218" y="679640"/>
                  </a:lnTo>
                  <a:lnTo>
                    <a:pt x="1056030" y="609536"/>
                  </a:lnTo>
                  <a:lnTo>
                    <a:pt x="1062126" y="572960"/>
                  </a:lnTo>
                  <a:lnTo>
                    <a:pt x="1068222" y="496773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4" name="object 38">
              <a:extLst>
                <a:ext uri="{FF2B5EF4-FFF2-40B4-BE49-F238E27FC236}">
                  <a16:creationId xmlns="" xmlns:a16="http://schemas.microsoft.com/office/drawing/2014/main" id="{B6EA0353-BB02-4779-9BF2-8ED463AD53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9255" y="6004295"/>
              <a:ext cx="158470" cy="1584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306369" y="4638513"/>
            <a:ext cx="807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979">
              <a:spcBef>
                <a:spcPts val="91"/>
              </a:spcBef>
            </a:pPr>
            <a:r>
              <a:rPr lang="en-US" b="1" dirty="0" smtClean="0">
                <a:solidFill>
                  <a:srgbClr val="FFFFFF"/>
                </a:solidFill>
                <a:cs typeface="Calibri"/>
              </a:rPr>
              <a:t>12 </a:t>
            </a:r>
            <a:r>
              <a:rPr lang="en-US" b="1" spc="-45" dirty="0">
                <a:solidFill>
                  <a:srgbClr val="FFFFFF"/>
                </a:solidFill>
                <a:cs typeface="Calibri"/>
              </a:rPr>
              <a:t>FT.</a:t>
            </a:r>
            <a:endParaRPr lang="en-US" dirty="0"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1276" y="5529398"/>
            <a:ext cx="250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spc="-41" dirty="0">
                <a:uFill>
                  <a:solidFill>
                    <a:srgbClr val="ACACAC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250" b="1" u="sng" spc="-9" dirty="0" smtClean="0">
                <a:uFill>
                  <a:solidFill>
                    <a:srgbClr val="ACACAC"/>
                  </a:solidFill>
                </a:uFill>
                <a:cs typeface="Calibri"/>
              </a:rPr>
              <a:t>12 </a:t>
            </a:r>
            <a:r>
              <a:rPr lang="fr-FR" sz="1250" b="1" u="sng" spc="-9" dirty="0">
                <a:uFill>
                  <a:solidFill>
                    <a:srgbClr val="ACACAC"/>
                  </a:solidFill>
                </a:uFill>
                <a:cs typeface="Calibri"/>
              </a:rPr>
              <a:t>FT. SMART VEHICLE CONTAINER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5DCF5890-23CA-44B0-929F-5A16196BF45E}"/>
              </a:ext>
            </a:extLst>
          </p:cNvPr>
          <p:cNvSpPr/>
          <p:nvPr/>
        </p:nvSpPr>
        <p:spPr>
          <a:xfrm>
            <a:off x="2855754" y="5788970"/>
            <a:ext cx="10714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5" dirty="0">
                <a:cs typeface="Calibri"/>
              </a:rPr>
              <a:t>Dimensions :</a:t>
            </a:r>
            <a:endParaRPr lang="en-US" sz="1300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196CBD0-95E9-49F3-BF68-36539FB24EB9}"/>
              </a:ext>
            </a:extLst>
          </p:cNvPr>
          <p:cNvSpPr/>
          <p:nvPr/>
        </p:nvSpPr>
        <p:spPr>
          <a:xfrm>
            <a:off x="2780989" y="5986653"/>
            <a:ext cx="1240853" cy="287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0" b="1" spc="-5" dirty="0">
                <a:cs typeface="Calibri"/>
              </a:rPr>
              <a:t>Length</a:t>
            </a:r>
            <a:r>
              <a:rPr lang="en-US" sz="1270" b="1" spc="-18" dirty="0">
                <a:cs typeface="Calibri"/>
              </a:rPr>
              <a:t> </a:t>
            </a:r>
            <a:r>
              <a:rPr lang="en-US" sz="1270" b="1" dirty="0">
                <a:cs typeface="Calibri"/>
              </a:rPr>
              <a:t>-</a:t>
            </a:r>
            <a:r>
              <a:rPr lang="en-US" sz="1270" b="1" spc="-14" dirty="0">
                <a:cs typeface="Calibri"/>
              </a:rPr>
              <a:t> </a:t>
            </a:r>
            <a:r>
              <a:rPr lang="en-US" sz="1270" b="1" spc="-14" dirty="0" smtClean="0">
                <a:cs typeface="Calibri"/>
              </a:rPr>
              <a:t>12 </a:t>
            </a:r>
            <a:r>
              <a:rPr lang="en-US" sz="1270" b="1" spc="-9" dirty="0">
                <a:cs typeface="Calibri"/>
              </a:rPr>
              <a:t>Feet</a:t>
            </a:r>
            <a:endParaRPr lang="en-US" sz="1270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3BB1164-067E-4988-9BE3-1943339D3BE4}"/>
              </a:ext>
            </a:extLst>
          </p:cNvPr>
          <p:cNvSpPr/>
          <p:nvPr/>
        </p:nvSpPr>
        <p:spPr>
          <a:xfrm>
            <a:off x="2840075" y="6172928"/>
            <a:ext cx="1122680" cy="287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0" b="1" spc="-5" dirty="0">
                <a:cs typeface="Calibri"/>
              </a:rPr>
              <a:t>Width</a:t>
            </a:r>
            <a:r>
              <a:rPr lang="en-US" sz="1270" b="1" spc="-18" dirty="0">
                <a:cs typeface="Calibri"/>
              </a:rPr>
              <a:t> </a:t>
            </a:r>
            <a:r>
              <a:rPr lang="en-US" sz="1270" b="1" dirty="0">
                <a:cs typeface="Calibri"/>
              </a:rPr>
              <a:t>-</a:t>
            </a:r>
            <a:r>
              <a:rPr lang="en-US" sz="1270" b="1" spc="-14" dirty="0">
                <a:cs typeface="Calibri"/>
              </a:rPr>
              <a:t> </a:t>
            </a:r>
            <a:r>
              <a:rPr lang="en-US" sz="1270" b="1" spc="-14" dirty="0" smtClean="0">
                <a:cs typeface="Calibri"/>
              </a:rPr>
              <a:t>7 </a:t>
            </a:r>
            <a:r>
              <a:rPr lang="en-US" sz="1270" b="1" spc="-9" dirty="0">
                <a:cs typeface="Calibri"/>
              </a:rPr>
              <a:t>Feet</a:t>
            </a:r>
            <a:endParaRPr lang="en-US" sz="1270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1F715FCC-C05D-411B-8572-FC4EE59565E5}"/>
              </a:ext>
            </a:extLst>
          </p:cNvPr>
          <p:cNvSpPr/>
          <p:nvPr/>
        </p:nvSpPr>
        <p:spPr>
          <a:xfrm>
            <a:off x="2801276" y="6316814"/>
            <a:ext cx="2084284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>
              <a:spcBef>
                <a:spcPts val="95"/>
              </a:spcBef>
            </a:pPr>
            <a:r>
              <a:rPr lang="en-US" sz="1270" b="1" spc="-5" dirty="0">
                <a:cs typeface="Calibri"/>
              </a:rPr>
              <a:t>Height</a:t>
            </a:r>
            <a:r>
              <a:rPr lang="en-US" sz="1270" b="1" spc="-18" dirty="0">
                <a:cs typeface="Calibri"/>
              </a:rPr>
              <a:t> </a:t>
            </a:r>
            <a:r>
              <a:rPr lang="en-US" sz="1270" b="1" dirty="0">
                <a:cs typeface="Calibri"/>
              </a:rPr>
              <a:t>-</a:t>
            </a:r>
            <a:r>
              <a:rPr lang="en-US" sz="1270" b="1" spc="-14" dirty="0">
                <a:cs typeface="Calibri"/>
              </a:rPr>
              <a:t> </a:t>
            </a:r>
            <a:r>
              <a:rPr lang="en-US" sz="1270" b="1" spc="-14" dirty="0" smtClean="0">
                <a:cs typeface="Calibri"/>
              </a:rPr>
              <a:t>7 </a:t>
            </a:r>
            <a:r>
              <a:rPr lang="en-US" sz="1270" b="1" spc="-9" dirty="0">
                <a:cs typeface="Calibri"/>
              </a:rPr>
              <a:t>Feet</a:t>
            </a:r>
            <a:endParaRPr lang="en-US" sz="1270" dirty="0">
              <a:cs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5DCF5890-23CA-44B0-929F-5A16196BF45E}"/>
              </a:ext>
            </a:extLst>
          </p:cNvPr>
          <p:cNvSpPr/>
          <p:nvPr/>
        </p:nvSpPr>
        <p:spPr>
          <a:xfrm>
            <a:off x="1611244" y="5819655"/>
            <a:ext cx="8531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5" dirty="0" smtClean="0">
                <a:cs typeface="Calibri"/>
              </a:rPr>
              <a:t>Capacity </a:t>
            </a:r>
            <a:r>
              <a:rPr lang="en-US" sz="1300" b="1" spc="-5" dirty="0">
                <a:cs typeface="Calibri"/>
              </a:rPr>
              <a:t>:</a:t>
            </a:r>
            <a:endParaRPr lang="en-US" sz="1300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DCF5890-23CA-44B0-929F-5A16196BF45E}"/>
              </a:ext>
            </a:extLst>
          </p:cNvPr>
          <p:cNvSpPr/>
          <p:nvPr/>
        </p:nvSpPr>
        <p:spPr>
          <a:xfrm>
            <a:off x="1672102" y="6130539"/>
            <a:ext cx="66172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5" dirty="0" smtClean="0">
                <a:cs typeface="Calibri"/>
              </a:rPr>
              <a:t>3.5 MT</a:t>
            </a:r>
            <a:endParaRPr lang="en-US" sz="1300" dirty="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DCF5890-23CA-44B0-929F-5A16196BF45E}"/>
              </a:ext>
            </a:extLst>
          </p:cNvPr>
          <p:cNvSpPr/>
          <p:nvPr/>
        </p:nvSpPr>
        <p:spPr>
          <a:xfrm>
            <a:off x="4294524" y="5840459"/>
            <a:ext cx="8531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5" dirty="0" smtClean="0">
                <a:cs typeface="Calibri"/>
              </a:rPr>
              <a:t>Capacity </a:t>
            </a:r>
            <a:r>
              <a:rPr lang="en-US" sz="1300" b="1" spc="-5" dirty="0">
                <a:cs typeface="Calibri"/>
              </a:rPr>
              <a:t>:</a:t>
            </a:r>
            <a:endParaRPr lang="en-US" sz="1300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DCF5890-23CA-44B0-929F-5A16196BF45E}"/>
              </a:ext>
            </a:extLst>
          </p:cNvPr>
          <p:cNvSpPr/>
          <p:nvPr/>
        </p:nvSpPr>
        <p:spPr>
          <a:xfrm>
            <a:off x="4390223" y="6092387"/>
            <a:ext cx="66172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5" dirty="0" smtClean="0">
                <a:cs typeface="Calibri"/>
              </a:rPr>
              <a:t>1.8 MT</a:t>
            </a:r>
            <a:endParaRPr lang="en-US" sz="1300" dirty="0"/>
          </a:p>
        </p:txBody>
      </p:sp>
      <p:grpSp>
        <p:nvGrpSpPr>
          <p:cNvPr id="50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55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57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7" name="Picture 3" descr="C:\Users\Ahluwalia\Desktop\ANNUAL HHG MEET 2024- DELHI\SMART VEHICLE 17 FEET- 7\95ff0af3-1c46-4183-a7d7-0fced6353c5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" y="810721"/>
            <a:ext cx="4139111" cy="32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CA5A9E-00F1-48BF-BF76-ED72120A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/>
          <a:stretch/>
        </p:blipFill>
        <p:spPr>
          <a:xfrm>
            <a:off x="1156996" y="1657467"/>
            <a:ext cx="3943973" cy="30743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2911F-A605-4A18-AB07-1CFB2E8995BC}"/>
              </a:ext>
            </a:extLst>
          </p:cNvPr>
          <p:cNvSpPr/>
          <p:nvPr/>
        </p:nvSpPr>
        <p:spPr>
          <a:xfrm>
            <a:off x="2104512" y="650807"/>
            <a:ext cx="870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 INDIA P LTD.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GURGAON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SRINAGAR  &amp;  BHIWANDI TO HYDERABAD </a:t>
            </a:r>
            <a:endParaRPr lang="en-US" sz="2800" b="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FAC74E-102A-4853-8CAE-8CFFA3954D4B}"/>
              </a:ext>
            </a:extLst>
          </p:cNvPr>
          <p:cNvSpPr/>
          <p:nvPr/>
        </p:nvSpPr>
        <p:spPr>
          <a:xfrm>
            <a:off x="383416" y="5009320"/>
            <a:ext cx="2704339" cy="166678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OBSERVATIONS &amp; ADVANTAGES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0052BFBF-EE92-4572-A7BE-36ADEF3D4A2F}"/>
              </a:ext>
            </a:extLst>
          </p:cNvPr>
          <p:cNvSpPr/>
          <p:nvPr/>
        </p:nvSpPr>
        <p:spPr>
          <a:xfrm>
            <a:off x="3905483" y="5581102"/>
            <a:ext cx="848139" cy="5232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34A9151-7550-45C8-B54C-A4FE229D5956}"/>
              </a:ext>
            </a:extLst>
          </p:cNvPr>
          <p:cNvSpPr txBox="1"/>
          <p:nvPr/>
        </p:nvSpPr>
        <p:spPr>
          <a:xfrm>
            <a:off x="5182202" y="4845632"/>
            <a:ext cx="6806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Ideal for transporting compact shipments and handling small loads of less than 20FT.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Approx. 300 boxes delivered in Hyderabad.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Ensuring in-transit safety and stability through safety belts.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184A3B-AA23-4915-B269-859D6FC612A1}"/>
              </a:ext>
            </a:extLst>
          </p:cNvPr>
          <p:cNvSpPr txBox="1"/>
          <p:nvPr/>
        </p:nvSpPr>
        <p:spPr>
          <a:xfrm>
            <a:off x="914401" y="59634"/>
            <a:ext cx="968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SUCCESS STORIES OF SMART </a:t>
            </a:r>
            <a:r>
              <a:rPr lang="en-US" sz="4000" b="1" dirty="0">
                <a:solidFill>
                  <a:srgbClr val="002060"/>
                </a:solidFill>
              </a:rPr>
              <a:t>VEHICLE </a:t>
            </a:r>
            <a:r>
              <a:rPr lang="en-US" sz="4000" b="1" dirty="0" smtClean="0">
                <a:solidFill>
                  <a:srgbClr val="002060"/>
                </a:solidFill>
              </a:rPr>
              <a:t>TRIALS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13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9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Ahluwalia\Desktop\WhatsApp Image 2024-06-25 at 04.01.3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0" y="1657467"/>
            <a:ext cx="4616170" cy="30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184A3B-AA23-4915-B269-859D6FC612A1}"/>
              </a:ext>
            </a:extLst>
          </p:cNvPr>
          <p:cNvSpPr txBox="1"/>
          <p:nvPr/>
        </p:nvSpPr>
        <p:spPr>
          <a:xfrm>
            <a:off x="914401" y="59634"/>
            <a:ext cx="968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SUCCESS STORIES OF SMART </a:t>
            </a:r>
            <a:r>
              <a:rPr lang="en-US" sz="4000" b="1" dirty="0">
                <a:solidFill>
                  <a:srgbClr val="002060"/>
                </a:solidFill>
              </a:rPr>
              <a:t>VEHICLE </a:t>
            </a:r>
            <a:r>
              <a:rPr lang="en-US" sz="4000" b="1" dirty="0" smtClean="0">
                <a:solidFill>
                  <a:srgbClr val="002060"/>
                </a:solidFill>
              </a:rPr>
              <a:t>TRIALS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2911F-A605-4A18-AB07-1CFB2E8995BC}"/>
              </a:ext>
            </a:extLst>
          </p:cNvPr>
          <p:cNvSpPr/>
          <p:nvPr/>
        </p:nvSpPr>
        <p:spPr>
          <a:xfrm>
            <a:off x="1463713" y="764943"/>
            <a:ext cx="1050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GODFREY PHILLIPS INDIA LTD.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GHAZIABAD TO JALANDHAR </a:t>
            </a:r>
            <a:endParaRPr lang="en-US" sz="2800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FAC74E-102A-4853-8CAE-8CFFA3954D4B}"/>
              </a:ext>
            </a:extLst>
          </p:cNvPr>
          <p:cNvSpPr/>
          <p:nvPr/>
        </p:nvSpPr>
        <p:spPr>
          <a:xfrm>
            <a:off x="383416" y="5009320"/>
            <a:ext cx="2704339" cy="166678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OBSERVATIONS &amp; ADVANTAGES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0052BFBF-EE92-4572-A7BE-36ADEF3D4A2F}"/>
              </a:ext>
            </a:extLst>
          </p:cNvPr>
          <p:cNvSpPr/>
          <p:nvPr/>
        </p:nvSpPr>
        <p:spPr>
          <a:xfrm>
            <a:off x="3326992" y="5581102"/>
            <a:ext cx="848139" cy="5232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34A9151-7550-45C8-B54C-A4FE229D5956}"/>
              </a:ext>
            </a:extLst>
          </p:cNvPr>
          <p:cNvSpPr txBox="1"/>
          <p:nvPr/>
        </p:nvSpPr>
        <p:spPr>
          <a:xfrm>
            <a:off x="4420581" y="5054476"/>
            <a:ext cx="723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Ideal for transporting compact shipments and handling small loads of less than 20FT.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210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boxes </a:t>
            </a:r>
            <a:r>
              <a:rPr lang="en-US" b="1" dirty="0" smtClean="0"/>
              <a:t>shipped to Jalandhar. 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Ensuring in-transit safety and stability through safety </a:t>
            </a:r>
            <a:r>
              <a:rPr lang="en-US" b="1" dirty="0" smtClean="0"/>
              <a:t>belts</a:t>
            </a:r>
            <a:endParaRPr lang="en-US" dirty="0"/>
          </a:p>
        </p:txBody>
      </p:sp>
      <p:grpSp>
        <p:nvGrpSpPr>
          <p:cNvPr id="10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12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9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 descr="C:\Users\Ahluwalia\Desktop\457df760-f41b-4597-924f-9175d45c4f5e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1" y="1381468"/>
            <a:ext cx="4349620" cy="34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hluwalia\Desktop\ad8f0fb0-8447-456d-b549-a82680e22e98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0" y="1381467"/>
            <a:ext cx="4113718" cy="34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22" y="155715"/>
            <a:ext cx="10959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ACCESSORIES THAT MAKE SMART VEHICLE “SMART”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Red Polyester Truck Lashing B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9" y="1170059"/>
            <a:ext cx="3590198" cy="359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33147"/>
          <a:stretch/>
        </p:blipFill>
        <p:spPr>
          <a:xfrm>
            <a:off x="8048013" y="1170059"/>
            <a:ext cx="3614796" cy="35901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93B58D-AD92-4B08-9479-89B02920D45D}"/>
              </a:ext>
            </a:extLst>
          </p:cNvPr>
          <p:cNvSpPr/>
          <p:nvPr/>
        </p:nvSpPr>
        <p:spPr>
          <a:xfrm>
            <a:off x="6381468" y="5674657"/>
            <a:ext cx="5708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Arial" panose="020B0604020202020204" pitchFamily="34" charset="0"/>
              </a:rPr>
              <a:t>Storage compartment for small utilities as Cushion bags, Spare parts etc.</a:t>
            </a:r>
            <a:endParaRPr lang="en-US" sz="2400" b="1" dirty="0"/>
          </a:p>
        </p:txBody>
      </p:sp>
      <p:sp>
        <p:nvSpPr>
          <p:cNvPr id="6" name="Down Arrow 5"/>
          <p:cNvSpPr/>
          <p:nvPr/>
        </p:nvSpPr>
        <p:spPr>
          <a:xfrm flipV="1">
            <a:off x="9436631" y="4849157"/>
            <a:ext cx="418780" cy="7239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2292698" y="4849157"/>
            <a:ext cx="418780" cy="7239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293B58D-AD92-4B08-9479-89B02920D45D}"/>
              </a:ext>
            </a:extLst>
          </p:cNvPr>
          <p:cNvSpPr/>
          <p:nvPr/>
        </p:nvSpPr>
        <p:spPr>
          <a:xfrm>
            <a:off x="292822" y="5685114"/>
            <a:ext cx="5708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Arial" panose="020B0604020202020204" pitchFamily="34" charset="0"/>
              </a:rPr>
              <a:t>Safety belts</a:t>
            </a:r>
            <a:r>
              <a:rPr lang="en-US" sz="2200" b="1" dirty="0">
                <a:latin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</a:rPr>
              <a:t>to prevent in-transit goods movements &amp; also prevents de-shaping.</a:t>
            </a:r>
          </a:p>
        </p:txBody>
      </p:sp>
      <p:pic>
        <p:nvPicPr>
          <p:cNvPr id="2052" name="Picture 4" descr="12W Rectangular LED Panel Light at Rs 680/unit | LED Panel Light in Mumbai  | ID: 163368344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44" y="863601"/>
            <a:ext cx="2918999" cy="29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flipV="1">
            <a:off x="5791454" y="3566457"/>
            <a:ext cx="418780" cy="7239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6533" y="4905013"/>
            <a:ext cx="616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In-built LED Lights for night time loading and visibility.</a:t>
            </a:r>
            <a:endParaRPr lang="en-US" b="1" dirty="0">
              <a:latin typeface="Arial" panose="020B0604020202020204" pitchFamily="34" charset="0"/>
            </a:endParaRPr>
          </a:p>
        </p:txBody>
      </p:sp>
      <p:grpSp>
        <p:nvGrpSpPr>
          <p:cNvPr id="13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6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7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22" y="155715"/>
            <a:ext cx="10959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FEATURES THAT MAKE SMART VEHICLE “SMART”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13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6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293B58D-AD92-4B08-9479-89B02920D45D}"/>
              </a:ext>
            </a:extLst>
          </p:cNvPr>
          <p:cNvSpPr/>
          <p:nvPr/>
        </p:nvSpPr>
        <p:spPr>
          <a:xfrm>
            <a:off x="242606" y="1064374"/>
            <a:ext cx="88454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SMART FEATURES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COMPACT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ZERO DAMAGE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ZERO TRANSHIPMENT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WATERPROOF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NO RIGHT TO LEFT DISPLACEMENT OF GOODS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DIRECT POINT TO POINT MOVEMENT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CAN ENTER INTO NARROW LANES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</a:rPr>
              <a:t>VERY </a:t>
            </a:r>
            <a:r>
              <a:rPr lang="en-US" sz="2400" b="1" dirty="0" err="1" smtClean="0">
                <a:latin typeface="Arial" panose="020B0604020202020204" pitchFamily="34" charset="0"/>
              </a:rPr>
              <a:t>VERY</a:t>
            </a:r>
            <a:r>
              <a:rPr lang="en-US" sz="2400" b="1" dirty="0" smtClean="0">
                <a:latin typeface="Arial" panose="020B0604020202020204" pitchFamily="34" charset="0"/>
              </a:rPr>
              <a:t> ECONOMICAL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pic>
        <p:nvPicPr>
          <p:cNvPr id="2" name="Picture 2" descr="C:\Users\Ahluwalia\Desktop\WhatsApp Image 2024-07-03 at 15.25.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68" y="951736"/>
            <a:ext cx="3594427" cy="27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hluwalia\Desktop\WhatsApp Image 2024-07-03 at 15.25.25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68" y="3937518"/>
            <a:ext cx="3594427" cy="27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D0E7AE-E410-4053-A586-5BD57B3B2713}"/>
              </a:ext>
            </a:extLst>
          </p:cNvPr>
          <p:cNvSpPr txBox="1"/>
          <p:nvPr/>
        </p:nvSpPr>
        <p:spPr>
          <a:xfrm>
            <a:off x="508000" y="2182758"/>
            <a:ext cx="1092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Bahnschrift" panose="020B0502040204020203" pitchFamily="34" charset="0"/>
              </a:rPr>
              <a:t>We partner prosperity THANK </a:t>
            </a:r>
            <a:r>
              <a:rPr lang="en-US" sz="8000" b="1" dirty="0">
                <a:latin typeface="Bahnschrift" panose="020B0502040204020203" pitchFamily="34" charset="0"/>
              </a:rPr>
              <a:t>YOU</a:t>
            </a:r>
          </a:p>
        </p:txBody>
      </p:sp>
      <p:grpSp>
        <p:nvGrpSpPr>
          <p:cNvPr id="6" name="object 3">
            <a:extLst>
              <a:ext uri="{FF2B5EF4-FFF2-40B4-BE49-F238E27FC236}">
                <a16:creationId xmlns="" xmlns:a16="http://schemas.microsoft.com/office/drawing/2014/main" id="{4F1A7946-8C61-46A9-BA29-55BBA678013B}"/>
              </a:ext>
            </a:extLst>
          </p:cNvPr>
          <p:cNvGrpSpPr/>
          <p:nvPr/>
        </p:nvGrpSpPr>
        <p:grpSpPr>
          <a:xfrm>
            <a:off x="10965613" y="88470"/>
            <a:ext cx="1066345" cy="722417"/>
            <a:chOff x="8944028" y="344767"/>
            <a:chExt cx="1296035" cy="1518285"/>
          </a:xfrm>
        </p:grpSpPr>
        <p:sp>
          <p:nvSpPr>
            <p:cNvPr id="9" name="object 4">
              <a:extLst>
                <a:ext uri="{FF2B5EF4-FFF2-40B4-BE49-F238E27FC236}">
                  <a16:creationId xmlns="" xmlns:a16="http://schemas.microsoft.com/office/drawing/2014/main" id="{FBF79B42-7443-40E1-AE52-7D87A469C131}"/>
                </a:ext>
              </a:extLst>
            </p:cNvPr>
            <p:cNvSpPr/>
            <p:nvPr/>
          </p:nvSpPr>
          <p:spPr>
            <a:xfrm>
              <a:off x="8944026" y="1542663"/>
              <a:ext cx="1296035" cy="320040"/>
            </a:xfrm>
            <a:custGeom>
              <a:avLst/>
              <a:gdLst/>
              <a:ahLst/>
              <a:cxnLst/>
              <a:rect l="l" t="t" r="r" b="b"/>
              <a:pathLst>
                <a:path w="1296034" h="320039">
                  <a:moveTo>
                    <a:pt x="335927" y="301548"/>
                  </a:moveTo>
                  <a:lnTo>
                    <a:pt x="308813" y="242290"/>
                  </a:lnTo>
                  <a:lnTo>
                    <a:pt x="308622" y="241858"/>
                  </a:lnTo>
                  <a:lnTo>
                    <a:pt x="301383" y="226047"/>
                  </a:lnTo>
                  <a:lnTo>
                    <a:pt x="270675" y="158902"/>
                  </a:lnTo>
                  <a:lnTo>
                    <a:pt x="198005" y="12"/>
                  </a:lnTo>
                  <a:lnTo>
                    <a:pt x="156540" y="12"/>
                  </a:lnTo>
                  <a:lnTo>
                    <a:pt x="156540" y="226047"/>
                  </a:lnTo>
                  <a:lnTo>
                    <a:pt x="88353" y="225983"/>
                  </a:lnTo>
                  <a:lnTo>
                    <a:pt x="124383" y="158902"/>
                  </a:lnTo>
                  <a:lnTo>
                    <a:pt x="156540" y="226047"/>
                  </a:lnTo>
                  <a:lnTo>
                    <a:pt x="156540" y="12"/>
                  </a:lnTo>
                  <a:lnTo>
                    <a:pt x="48653" y="12"/>
                  </a:lnTo>
                  <a:lnTo>
                    <a:pt x="102387" y="113245"/>
                  </a:lnTo>
                  <a:lnTo>
                    <a:pt x="0" y="301548"/>
                  </a:lnTo>
                  <a:lnTo>
                    <a:pt x="47104" y="301625"/>
                  </a:lnTo>
                  <a:lnTo>
                    <a:pt x="79552" y="241858"/>
                  </a:lnTo>
                  <a:lnTo>
                    <a:pt x="122694" y="310756"/>
                  </a:lnTo>
                  <a:lnTo>
                    <a:pt x="164160" y="242290"/>
                  </a:lnTo>
                  <a:lnTo>
                    <a:pt x="192506" y="301548"/>
                  </a:lnTo>
                  <a:lnTo>
                    <a:pt x="335927" y="301548"/>
                  </a:lnTo>
                  <a:close/>
                </a:path>
                <a:path w="1296034" h="320039">
                  <a:moveTo>
                    <a:pt x="657034" y="115887"/>
                  </a:moveTo>
                  <a:lnTo>
                    <a:pt x="648792" y="66065"/>
                  </a:lnTo>
                  <a:lnTo>
                    <a:pt x="621423" y="31203"/>
                  </a:lnTo>
                  <a:lnTo>
                    <a:pt x="606298" y="21082"/>
                  </a:lnTo>
                  <a:lnTo>
                    <a:pt x="605637" y="20637"/>
                  </a:lnTo>
                  <a:lnTo>
                    <a:pt x="585838" y="11607"/>
                  </a:lnTo>
                  <a:lnTo>
                    <a:pt x="561365" y="5156"/>
                  </a:lnTo>
                  <a:lnTo>
                    <a:pt x="532218" y="1295"/>
                  </a:lnTo>
                  <a:lnTo>
                    <a:pt x="522922" y="952"/>
                  </a:lnTo>
                  <a:lnTo>
                    <a:pt x="522922" y="121158"/>
                  </a:lnTo>
                  <a:lnTo>
                    <a:pt x="522109" y="136004"/>
                  </a:lnTo>
                  <a:lnTo>
                    <a:pt x="510019" y="177114"/>
                  </a:lnTo>
                  <a:lnTo>
                    <a:pt x="485787" y="210070"/>
                  </a:lnTo>
                  <a:lnTo>
                    <a:pt x="475538" y="218592"/>
                  </a:lnTo>
                  <a:lnTo>
                    <a:pt x="475538" y="21082"/>
                  </a:lnTo>
                  <a:lnTo>
                    <a:pt x="504418" y="50660"/>
                  </a:lnTo>
                  <a:lnTo>
                    <a:pt x="519963" y="91363"/>
                  </a:lnTo>
                  <a:lnTo>
                    <a:pt x="522922" y="121158"/>
                  </a:lnTo>
                  <a:lnTo>
                    <a:pt x="522922" y="952"/>
                  </a:lnTo>
                  <a:lnTo>
                    <a:pt x="498386" y="12"/>
                  </a:lnTo>
                  <a:lnTo>
                    <a:pt x="347345" y="12"/>
                  </a:lnTo>
                  <a:lnTo>
                    <a:pt x="347345" y="301548"/>
                  </a:lnTo>
                  <a:lnTo>
                    <a:pt x="475538" y="301548"/>
                  </a:lnTo>
                  <a:lnTo>
                    <a:pt x="475538" y="237909"/>
                  </a:lnTo>
                  <a:lnTo>
                    <a:pt x="484847" y="239217"/>
                  </a:lnTo>
                  <a:lnTo>
                    <a:pt x="506425" y="239217"/>
                  </a:lnTo>
                  <a:lnTo>
                    <a:pt x="526110" y="237909"/>
                  </a:lnTo>
                  <a:lnTo>
                    <a:pt x="573900" y="229552"/>
                  </a:lnTo>
                  <a:lnTo>
                    <a:pt x="620649" y="200596"/>
                  </a:lnTo>
                  <a:lnTo>
                    <a:pt x="647928" y="160096"/>
                  </a:lnTo>
                  <a:lnTo>
                    <a:pt x="654761" y="138455"/>
                  </a:lnTo>
                  <a:lnTo>
                    <a:pt x="657034" y="115887"/>
                  </a:lnTo>
                  <a:close/>
                </a:path>
                <a:path w="1296034" h="320039">
                  <a:moveTo>
                    <a:pt x="1016228" y="12"/>
                  </a:moveTo>
                  <a:lnTo>
                    <a:pt x="867727" y="12"/>
                  </a:lnTo>
                  <a:lnTo>
                    <a:pt x="845870" y="66217"/>
                  </a:lnTo>
                  <a:lnTo>
                    <a:pt x="826058" y="12"/>
                  </a:lnTo>
                  <a:lnTo>
                    <a:pt x="680313" y="12"/>
                  </a:lnTo>
                  <a:lnTo>
                    <a:pt x="680313" y="301548"/>
                  </a:lnTo>
                  <a:lnTo>
                    <a:pt x="723468" y="301548"/>
                  </a:lnTo>
                  <a:lnTo>
                    <a:pt x="723468" y="61455"/>
                  </a:lnTo>
                  <a:lnTo>
                    <a:pt x="806805" y="319976"/>
                  </a:lnTo>
                  <a:lnTo>
                    <a:pt x="888453" y="56197"/>
                  </a:lnTo>
                  <a:lnTo>
                    <a:pt x="888453" y="301548"/>
                  </a:lnTo>
                  <a:lnTo>
                    <a:pt x="1016228" y="301548"/>
                  </a:lnTo>
                  <a:lnTo>
                    <a:pt x="1016228" y="12"/>
                  </a:lnTo>
                  <a:close/>
                </a:path>
                <a:path w="1296034" h="320039">
                  <a:moveTo>
                    <a:pt x="1295869" y="188734"/>
                  </a:moveTo>
                  <a:lnTo>
                    <a:pt x="1181646" y="279590"/>
                  </a:lnTo>
                  <a:lnTo>
                    <a:pt x="1181646" y="0"/>
                  </a:lnTo>
                  <a:lnTo>
                    <a:pt x="1053452" y="0"/>
                  </a:lnTo>
                  <a:lnTo>
                    <a:pt x="1053452" y="301536"/>
                  </a:lnTo>
                  <a:lnTo>
                    <a:pt x="1295869" y="301536"/>
                  </a:lnTo>
                  <a:lnTo>
                    <a:pt x="1295869" y="18873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>
              <a:extLst>
                <a:ext uri="{FF2B5EF4-FFF2-40B4-BE49-F238E27FC236}">
                  <a16:creationId xmlns="" xmlns:a16="http://schemas.microsoft.com/office/drawing/2014/main" id="{F3AA46F2-1B05-40C0-810A-4F59F9E01A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4899" y="385265"/>
              <a:ext cx="1068046" cy="1124937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="" xmlns:a16="http://schemas.microsoft.com/office/drawing/2014/main" id="{E5F3CA59-EB4D-4E2A-90CD-87426C41EC9A}"/>
                </a:ext>
              </a:extLst>
            </p:cNvPr>
            <p:cNvSpPr/>
            <p:nvPr/>
          </p:nvSpPr>
          <p:spPr>
            <a:xfrm>
              <a:off x="9030947" y="346139"/>
              <a:ext cx="1122045" cy="1164590"/>
            </a:xfrm>
            <a:custGeom>
              <a:avLst/>
              <a:gdLst/>
              <a:ahLst/>
              <a:cxnLst/>
              <a:rect l="l" t="t" r="r" b="b"/>
              <a:pathLst>
                <a:path w="1122045" h="1164590">
                  <a:moveTo>
                    <a:pt x="561022" y="0"/>
                  </a:moveTo>
                  <a:lnTo>
                    <a:pt x="607034" y="1929"/>
                  </a:lnTo>
                  <a:lnTo>
                    <a:pt x="652022" y="7617"/>
                  </a:lnTo>
                  <a:lnTo>
                    <a:pt x="695841" y="16915"/>
                  </a:lnTo>
                  <a:lnTo>
                    <a:pt x="738348" y="29672"/>
                  </a:lnTo>
                  <a:lnTo>
                    <a:pt x="779396" y="45739"/>
                  </a:lnTo>
                  <a:lnTo>
                    <a:pt x="818843" y="64966"/>
                  </a:lnTo>
                  <a:lnTo>
                    <a:pt x="856544" y="87203"/>
                  </a:lnTo>
                  <a:lnTo>
                    <a:pt x="892354" y="112300"/>
                  </a:lnTo>
                  <a:lnTo>
                    <a:pt x="926129" y="140107"/>
                  </a:lnTo>
                  <a:lnTo>
                    <a:pt x="957724" y="170475"/>
                  </a:lnTo>
                  <a:lnTo>
                    <a:pt x="986996" y="203253"/>
                  </a:lnTo>
                  <a:lnTo>
                    <a:pt x="1013799" y="238293"/>
                  </a:lnTo>
                  <a:lnTo>
                    <a:pt x="1037990" y="275444"/>
                  </a:lnTo>
                  <a:lnTo>
                    <a:pt x="1059424" y="314556"/>
                  </a:lnTo>
                  <a:lnTo>
                    <a:pt x="1077956" y="355480"/>
                  </a:lnTo>
                  <a:lnTo>
                    <a:pt x="1093443" y="398065"/>
                  </a:lnTo>
                  <a:lnTo>
                    <a:pt x="1105740" y="442162"/>
                  </a:lnTo>
                  <a:lnTo>
                    <a:pt x="1114702" y="487622"/>
                  </a:lnTo>
                  <a:lnTo>
                    <a:pt x="1120185" y="534294"/>
                  </a:lnTo>
                  <a:lnTo>
                    <a:pt x="1122044" y="582028"/>
                  </a:lnTo>
                  <a:lnTo>
                    <a:pt x="1120185" y="629764"/>
                  </a:lnTo>
                  <a:lnTo>
                    <a:pt x="1114702" y="676437"/>
                  </a:lnTo>
                  <a:lnTo>
                    <a:pt x="1105740" y="721897"/>
                  </a:lnTo>
                  <a:lnTo>
                    <a:pt x="1093443" y="765995"/>
                  </a:lnTo>
                  <a:lnTo>
                    <a:pt x="1077956" y="808581"/>
                  </a:lnTo>
                  <a:lnTo>
                    <a:pt x="1059424" y="849505"/>
                  </a:lnTo>
                  <a:lnTo>
                    <a:pt x="1037990" y="888617"/>
                  </a:lnTo>
                  <a:lnTo>
                    <a:pt x="1013799" y="925768"/>
                  </a:lnTo>
                  <a:lnTo>
                    <a:pt x="986996" y="960807"/>
                  </a:lnTo>
                  <a:lnTo>
                    <a:pt x="957724" y="993586"/>
                  </a:lnTo>
                  <a:lnTo>
                    <a:pt x="926129" y="1023953"/>
                  </a:lnTo>
                  <a:lnTo>
                    <a:pt x="892354" y="1051760"/>
                  </a:lnTo>
                  <a:lnTo>
                    <a:pt x="856544" y="1076856"/>
                  </a:lnTo>
                  <a:lnTo>
                    <a:pt x="818843" y="1099092"/>
                  </a:lnTo>
                  <a:lnTo>
                    <a:pt x="779396" y="1118318"/>
                  </a:lnTo>
                  <a:lnTo>
                    <a:pt x="738348" y="1134384"/>
                  </a:lnTo>
                  <a:lnTo>
                    <a:pt x="695841" y="1147141"/>
                  </a:lnTo>
                  <a:lnTo>
                    <a:pt x="652022" y="1156438"/>
                  </a:lnTo>
                  <a:lnTo>
                    <a:pt x="607034" y="1162127"/>
                  </a:lnTo>
                  <a:lnTo>
                    <a:pt x="561022" y="1164056"/>
                  </a:lnTo>
                  <a:lnTo>
                    <a:pt x="515010" y="1162127"/>
                  </a:lnTo>
                  <a:lnTo>
                    <a:pt x="470022" y="1156438"/>
                  </a:lnTo>
                  <a:lnTo>
                    <a:pt x="426203" y="1147141"/>
                  </a:lnTo>
                  <a:lnTo>
                    <a:pt x="383696" y="1134384"/>
                  </a:lnTo>
                  <a:lnTo>
                    <a:pt x="342648" y="1118318"/>
                  </a:lnTo>
                  <a:lnTo>
                    <a:pt x="303201" y="1099092"/>
                  </a:lnTo>
                  <a:lnTo>
                    <a:pt x="265500" y="1076856"/>
                  </a:lnTo>
                  <a:lnTo>
                    <a:pt x="229690" y="1051760"/>
                  </a:lnTo>
                  <a:lnTo>
                    <a:pt x="195915" y="1023953"/>
                  </a:lnTo>
                  <a:lnTo>
                    <a:pt x="164320" y="993586"/>
                  </a:lnTo>
                  <a:lnTo>
                    <a:pt x="135048" y="960807"/>
                  </a:lnTo>
                  <a:lnTo>
                    <a:pt x="108245" y="925768"/>
                  </a:lnTo>
                  <a:lnTo>
                    <a:pt x="84054" y="888617"/>
                  </a:lnTo>
                  <a:lnTo>
                    <a:pt x="62620" y="849505"/>
                  </a:lnTo>
                  <a:lnTo>
                    <a:pt x="44088" y="808581"/>
                  </a:lnTo>
                  <a:lnTo>
                    <a:pt x="28601" y="765995"/>
                  </a:lnTo>
                  <a:lnTo>
                    <a:pt x="16304" y="721897"/>
                  </a:lnTo>
                  <a:lnTo>
                    <a:pt x="7342" y="676437"/>
                  </a:lnTo>
                  <a:lnTo>
                    <a:pt x="1859" y="629764"/>
                  </a:lnTo>
                  <a:lnTo>
                    <a:pt x="0" y="582028"/>
                  </a:lnTo>
                  <a:lnTo>
                    <a:pt x="1859" y="534294"/>
                  </a:lnTo>
                  <a:lnTo>
                    <a:pt x="7342" y="487622"/>
                  </a:lnTo>
                  <a:lnTo>
                    <a:pt x="16304" y="442162"/>
                  </a:lnTo>
                  <a:lnTo>
                    <a:pt x="28601" y="398065"/>
                  </a:lnTo>
                  <a:lnTo>
                    <a:pt x="44088" y="355480"/>
                  </a:lnTo>
                  <a:lnTo>
                    <a:pt x="62620" y="314556"/>
                  </a:lnTo>
                  <a:lnTo>
                    <a:pt x="84054" y="275444"/>
                  </a:lnTo>
                  <a:lnTo>
                    <a:pt x="108245" y="238293"/>
                  </a:lnTo>
                  <a:lnTo>
                    <a:pt x="135048" y="203253"/>
                  </a:lnTo>
                  <a:lnTo>
                    <a:pt x="164320" y="170475"/>
                  </a:lnTo>
                  <a:lnTo>
                    <a:pt x="195915" y="140107"/>
                  </a:lnTo>
                  <a:lnTo>
                    <a:pt x="229690" y="112300"/>
                  </a:lnTo>
                  <a:lnTo>
                    <a:pt x="265500" y="87203"/>
                  </a:lnTo>
                  <a:lnTo>
                    <a:pt x="303201" y="64966"/>
                  </a:lnTo>
                  <a:lnTo>
                    <a:pt x="342648" y="45739"/>
                  </a:lnTo>
                  <a:lnTo>
                    <a:pt x="383696" y="29672"/>
                  </a:lnTo>
                  <a:lnTo>
                    <a:pt x="426203" y="16915"/>
                  </a:lnTo>
                  <a:lnTo>
                    <a:pt x="470022" y="7617"/>
                  </a:lnTo>
                  <a:lnTo>
                    <a:pt x="515010" y="1929"/>
                  </a:lnTo>
                  <a:lnTo>
                    <a:pt x="5610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1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404</Words>
  <Application>Microsoft Office PowerPoint</Application>
  <PresentationFormat>Custom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APML-HO-Ravi</dc:creator>
  <cp:lastModifiedBy>JS-AHLUWALIA</cp:lastModifiedBy>
  <cp:revision>60</cp:revision>
  <cp:lastPrinted>2024-06-20T08:26:47Z</cp:lastPrinted>
  <dcterms:created xsi:type="dcterms:W3CDTF">2024-06-04T15:43:12Z</dcterms:created>
  <dcterms:modified xsi:type="dcterms:W3CDTF">2024-07-04T00:01:37Z</dcterms:modified>
</cp:coreProperties>
</file>